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Masters/slideMaster5.xml" ContentType="application/vnd.openxmlformats-officedocument.presentationml.slideMaster+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 id="2147483684" r:id="rId3"/>
    <p:sldMasterId id="2147483696" r:id="rId4"/>
    <p:sldMasterId id="2147483708" r:id="rId5"/>
  </p:sldMasterIdLst>
  <p:sldIdLst>
    <p:sldId id="256" r:id="rId6"/>
    <p:sldId id="267" r:id="rId7"/>
    <p:sldId id="257" r:id="rId8"/>
    <p:sldId id="258" r:id="rId9"/>
    <p:sldId id="259" r:id="rId10"/>
    <p:sldId id="261" r:id="rId11"/>
    <p:sldId id="262" r:id="rId12"/>
    <p:sldId id="263" r:id="rId13"/>
    <p:sldId id="264" r:id="rId14"/>
    <p:sldId id="265" r:id="rId15"/>
    <p:sldId id="266"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A3A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3" d="100"/>
          <a:sy n="63" d="100"/>
        </p:scale>
        <p:origin x="-642"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smtClean="0"/>
              <a:t>Click to edit Master subtitle style</a:t>
            </a:r>
            <a:endParaRPr lang="fa-IR"/>
          </a:p>
        </p:txBody>
      </p:sp>
      <p:sp>
        <p:nvSpPr>
          <p:cNvPr id="4" name="Date Placeholder 3"/>
          <p:cNvSpPr>
            <a:spLocks noGrp="1"/>
          </p:cNvSpPr>
          <p:nvPr>
            <p:ph type="dt" idx="10"/>
          </p:nvPr>
        </p:nvSpPr>
        <p:spPr/>
        <p:txBody>
          <a:bodyPr/>
          <a:lstStyle>
            <a:lvl1pPr>
              <a:defRPr/>
            </a:lvl1pPr>
          </a:lstStyle>
          <a:p>
            <a:fld id="{28E27594-5D90-4527-9BF6-D66413F408ED}" type="datetimeFigureOut">
              <a:rPr lang="fa-IR" smtClean="0"/>
              <a:pPr/>
              <a:t>1435/10/23</a:t>
            </a:fld>
            <a:endParaRPr lang="fa-IR"/>
          </a:p>
        </p:txBody>
      </p:sp>
      <p:sp>
        <p:nvSpPr>
          <p:cNvPr id="5" name="Footer Placeholder 4"/>
          <p:cNvSpPr>
            <a:spLocks noGrp="1"/>
          </p:cNvSpPr>
          <p:nvPr>
            <p:ph type="ftr" idx="11"/>
          </p:nvPr>
        </p:nvSpPr>
        <p:spPr/>
        <p:txBody>
          <a:bodyPr/>
          <a:lstStyle>
            <a:lvl1pPr>
              <a:defRPr/>
            </a:lvl1pPr>
          </a:lstStyle>
          <a:p>
            <a:endParaRPr lang="fa-IR"/>
          </a:p>
        </p:txBody>
      </p:sp>
      <p:sp>
        <p:nvSpPr>
          <p:cNvPr id="6" name="Slide Number Placeholder 5"/>
          <p:cNvSpPr>
            <a:spLocks noGrp="1"/>
          </p:cNvSpPr>
          <p:nvPr>
            <p:ph type="sldNum"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idx="10"/>
          </p:nvPr>
        </p:nvSpPr>
        <p:spPr/>
        <p:txBody>
          <a:bodyPr/>
          <a:lstStyle>
            <a:lvl1pPr>
              <a:defRPr/>
            </a:lvl1pPr>
          </a:lstStyle>
          <a:p>
            <a:fld id="{28E27594-5D90-4527-9BF6-D66413F408ED}" type="datetimeFigureOut">
              <a:rPr lang="fa-IR" smtClean="0"/>
              <a:pPr/>
              <a:t>1435/10/23</a:t>
            </a:fld>
            <a:endParaRPr lang="fa-IR"/>
          </a:p>
        </p:txBody>
      </p:sp>
      <p:sp>
        <p:nvSpPr>
          <p:cNvPr id="5" name="Footer Placeholder 4"/>
          <p:cNvSpPr>
            <a:spLocks noGrp="1"/>
          </p:cNvSpPr>
          <p:nvPr>
            <p:ph type="ftr" idx="11"/>
          </p:nvPr>
        </p:nvSpPr>
        <p:spPr/>
        <p:txBody>
          <a:bodyPr/>
          <a:lstStyle>
            <a:lvl1pPr>
              <a:defRPr/>
            </a:lvl1pPr>
          </a:lstStyle>
          <a:p>
            <a:endParaRPr lang="fa-IR"/>
          </a:p>
        </p:txBody>
      </p:sp>
      <p:sp>
        <p:nvSpPr>
          <p:cNvPr id="6" name="Slide Number Placeholder 5"/>
          <p:cNvSpPr>
            <a:spLocks noGrp="1"/>
          </p:cNvSpPr>
          <p:nvPr>
            <p:ph type="sldNum"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880" y="273629"/>
            <a:ext cx="2056320" cy="585565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6481" y="273629"/>
            <a:ext cx="6032160" cy="58556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idx="10"/>
          </p:nvPr>
        </p:nvSpPr>
        <p:spPr/>
        <p:txBody>
          <a:bodyPr/>
          <a:lstStyle>
            <a:lvl1pPr>
              <a:defRPr/>
            </a:lvl1pPr>
          </a:lstStyle>
          <a:p>
            <a:fld id="{28E27594-5D90-4527-9BF6-D66413F408ED}" type="datetimeFigureOut">
              <a:rPr lang="fa-IR" smtClean="0"/>
              <a:pPr/>
              <a:t>1435/10/23</a:t>
            </a:fld>
            <a:endParaRPr lang="fa-IR"/>
          </a:p>
        </p:txBody>
      </p:sp>
      <p:sp>
        <p:nvSpPr>
          <p:cNvPr id="5" name="Footer Placeholder 4"/>
          <p:cNvSpPr>
            <a:spLocks noGrp="1"/>
          </p:cNvSpPr>
          <p:nvPr>
            <p:ph type="ftr" idx="11"/>
          </p:nvPr>
        </p:nvSpPr>
        <p:spPr/>
        <p:txBody>
          <a:bodyPr/>
          <a:lstStyle>
            <a:lvl1pPr>
              <a:defRPr/>
            </a:lvl1pPr>
          </a:lstStyle>
          <a:p>
            <a:endParaRPr lang="fa-IR"/>
          </a:p>
        </p:txBody>
      </p:sp>
      <p:sp>
        <p:nvSpPr>
          <p:cNvPr id="6" name="Slide Number Placeholder 5"/>
          <p:cNvSpPr>
            <a:spLocks noGrp="1"/>
          </p:cNvSpPr>
          <p:nvPr>
            <p:ph type="sldNum"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640" indent="0" algn="ctr">
              <a:buNone/>
              <a:defRPr/>
            </a:lvl2pPr>
            <a:lvl3pPr marL="829280" indent="0" algn="ctr">
              <a:buNone/>
              <a:defRPr/>
            </a:lvl3pPr>
            <a:lvl4pPr marL="1243920" indent="0" algn="ctr">
              <a:buNone/>
              <a:defRPr/>
            </a:lvl4pPr>
            <a:lvl5pPr marL="1658560" indent="0" algn="ctr">
              <a:buNone/>
              <a:defRPr/>
            </a:lvl5pPr>
            <a:lvl6pPr marL="2073201" indent="0" algn="ctr">
              <a:buNone/>
              <a:defRPr/>
            </a:lvl6pPr>
            <a:lvl7pPr marL="2487841" indent="0" algn="ctr">
              <a:buNone/>
              <a:defRPr/>
            </a:lvl7pPr>
            <a:lvl8pPr marL="2902481" indent="0" algn="ctr">
              <a:buNone/>
              <a:defRPr/>
            </a:lvl8pPr>
            <a:lvl9pPr marL="3317121" indent="0" algn="ctr">
              <a:buNone/>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fld id="{1A4C412F-1298-4EBC-9FA5-1558F7946BCE}" type="datetimeFigureOut">
              <a:rPr lang="en-GB"/>
              <a:pPr/>
              <a:t>19/08/2014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5E62EF4-8DB4-4C29-B359-FDFD9C8C5B12}"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6101D0ED-ECC0-4DEF-9EDA-286B6F5E0F30}" type="datetimeFigureOut">
              <a:rPr lang="en-GB"/>
              <a:pPr/>
              <a:t>19/08/2014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7AEE9D8-68D9-4C0D-8E2F-8A130A103242}" type="slidenum">
              <a:rPr lang="en-GB"/>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5"/>
            <a:ext cx="7771680" cy="1362383"/>
          </a:xfrm>
        </p:spPr>
        <p:txBody>
          <a:bodyPr anchor="t"/>
          <a:lstStyle>
            <a:lvl1pPr algn="r">
              <a:defRPr sz="3600" b="1" cap="all"/>
            </a:lvl1pPr>
          </a:lstStyle>
          <a:p>
            <a:r>
              <a:rPr lang="en-US" smtClean="0"/>
              <a:t>Click to edit Master title style</a:t>
            </a:r>
            <a:endParaRPr lang="fa-IR"/>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640" indent="0">
              <a:buNone/>
              <a:defRPr sz="1600"/>
            </a:lvl2pPr>
            <a:lvl3pPr marL="829280" indent="0">
              <a:buNone/>
              <a:defRPr sz="1500"/>
            </a:lvl3pPr>
            <a:lvl4pPr marL="1243920" indent="0">
              <a:buNone/>
              <a:defRPr sz="1300"/>
            </a:lvl4pPr>
            <a:lvl5pPr marL="1658560" indent="0">
              <a:buNone/>
              <a:defRPr sz="1300"/>
            </a:lvl5pPr>
            <a:lvl6pPr marL="2073201" indent="0">
              <a:buNone/>
              <a:defRPr sz="1300"/>
            </a:lvl6pPr>
            <a:lvl7pPr marL="2487841" indent="0">
              <a:buNone/>
              <a:defRPr sz="1300"/>
            </a:lvl7pPr>
            <a:lvl8pPr marL="2902481" indent="0">
              <a:buNone/>
              <a:defRPr sz="1300"/>
            </a:lvl8pPr>
            <a:lvl9pPr marL="3317121" indent="0">
              <a:buNone/>
              <a:defRPr sz="13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75629D1-754C-47B8-9747-2C8CA90F5BAD}" type="datetimeFigureOut">
              <a:rPr lang="en-GB"/>
              <a:pPr/>
              <a:t>19/08/2014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1F327E5-FE3A-4948-A93B-2C50F9146E40}" type="slidenum">
              <a:rPr lang="en-GB"/>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920" y="1600008"/>
            <a:ext cx="4044960" cy="452639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1121" y="1600008"/>
            <a:ext cx="4044960" cy="452639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fld id="{9BD15E00-060E-4B2B-9D3D-156EE236C82C}" type="datetimeFigureOut">
              <a:rPr lang="en-GB"/>
              <a:pPr/>
              <a:t>19/08/2014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A8504498-A4FD-4DE8-AD7C-5DCF3D842CEC}" type="slidenum">
              <a:rPr lang="en-GB"/>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2" y="275072"/>
            <a:ext cx="8229600" cy="1142039"/>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442" y="1535201"/>
            <a:ext cx="404208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2"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fld id="{80A11955-C9E4-4A18-9133-8058EA6522BB}" type="datetimeFigureOut">
              <a:rPr lang="en-GB"/>
              <a:pPr/>
              <a:t>19/08/2014</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D332072D-96DC-4069-986D-BBB3746CE87C}" type="slidenum">
              <a:rPr lang="en-GB"/>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fld id="{CEF86CF4-9830-438A-B6C3-F2CE32D8EEC7}" type="datetimeFigureOut">
              <a:rPr lang="en-GB"/>
              <a:pPr/>
              <a:t>19/08/2014</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F2B6F887-BC81-40EF-A19D-07D7A717517E}" type="slidenum">
              <a:rPr lang="en-GB"/>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76AA18B-5FDD-4B8C-BD59-87C4E0E7A514}" type="datetimeFigureOut">
              <a:rPr lang="en-GB"/>
              <a:pPr/>
              <a:t>19/08/2014</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03A4EFB8-D6E2-433E-B9E4-59934D2EE9FD}" type="slidenum">
              <a:rPr lang="en-GB"/>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r">
              <a:defRPr sz="1800" b="1"/>
            </a:lvl1pPr>
          </a:lstStyle>
          <a:p>
            <a:r>
              <a:rPr lang="en-US" smtClean="0"/>
              <a:t>Click to edit Master title style</a:t>
            </a:r>
            <a:endParaRPr lang="fa-IR"/>
          </a:p>
        </p:txBody>
      </p:sp>
      <p:sp>
        <p:nvSpPr>
          <p:cNvPr id="3" name="Content Placeholder 2"/>
          <p:cNvSpPr>
            <a:spLocks noGrp="1"/>
          </p:cNvSpPr>
          <p:nvPr>
            <p:ph idx="1"/>
          </p:nvPr>
        </p:nvSpPr>
        <p:spPr>
          <a:xfrm>
            <a:off x="3575523" y="273631"/>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920" y="1434393"/>
            <a:ext cx="3008160" cy="4692013"/>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E4ADE60-76E6-419A-A5F8-6A290D9E1713}" type="datetimeFigureOut">
              <a:rPr lang="en-GB"/>
              <a:pPr/>
              <a:t>19/08/2014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3CFB3F41-D504-4F88-A104-4C1D47599ECA}"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idx="10"/>
          </p:nvPr>
        </p:nvSpPr>
        <p:spPr/>
        <p:txBody>
          <a:bodyPr/>
          <a:lstStyle>
            <a:lvl1pPr>
              <a:defRPr/>
            </a:lvl1pPr>
          </a:lstStyle>
          <a:p>
            <a:fld id="{28E27594-5D90-4527-9BF6-D66413F408ED}" type="datetimeFigureOut">
              <a:rPr lang="fa-IR" smtClean="0"/>
              <a:pPr/>
              <a:t>1435/10/23</a:t>
            </a:fld>
            <a:endParaRPr lang="fa-IR"/>
          </a:p>
        </p:txBody>
      </p:sp>
      <p:sp>
        <p:nvSpPr>
          <p:cNvPr id="5" name="Footer Placeholder 4"/>
          <p:cNvSpPr>
            <a:spLocks noGrp="1"/>
          </p:cNvSpPr>
          <p:nvPr>
            <p:ph type="ftr" idx="11"/>
          </p:nvPr>
        </p:nvSpPr>
        <p:spPr/>
        <p:txBody>
          <a:bodyPr/>
          <a:lstStyle>
            <a:lvl1pPr>
              <a:defRPr/>
            </a:lvl1pPr>
          </a:lstStyle>
          <a:p>
            <a:endParaRPr lang="fa-IR"/>
          </a:p>
        </p:txBody>
      </p:sp>
      <p:sp>
        <p:nvSpPr>
          <p:cNvPr id="6" name="Slide Number Placeholder 5"/>
          <p:cNvSpPr>
            <a:spLocks noGrp="1"/>
          </p:cNvSpPr>
          <p:nvPr>
            <p:ph type="sldNum"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3" y="4800026"/>
            <a:ext cx="5486400" cy="567420"/>
          </a:xfrm>
        </p:spPr>
        <p:txBody>
          <a:bodyPr anchor="b"/>
          <a:lstStyle>
            <a:lvl1pPr algn="r">
              <a:defRPr sz="1800" b="1"/>
            </a:lvl1pPr>
          </a:lstStyle>
          <a:p>
            <a:r>
              <a:rPr lang="en-US" smtClean="0"/>
              <a:t>Click to edit Master title style</a:t>
            </a:r>
            <a:endParaRPr lang="fa-IR"/>
          </a:p>
        </p:txBody>
      </p:sp>
      <p:sp>
        <p:nvSpPr>
          <p:cNvPr id="3" name="Picture Placeholder 2"/>
          <p:cNvSpPr>
            <a:spLocks noGrp="1"/>
          </p:cNvSpPr>
          <p:nvPr>
            <p:ph type="pic" idx="1"/>
          </p:nvPr>
        </p:nvSpPr>
        <p:spPr>
          <a:xfrm>
            <a:off x="1792803" y="612065"/>
            <a:ext cx="5486400" cy="4115952"/>
          </a:xfrm>
        </p:spPr>
        <p:txBody>
          <a:bodyPr/>
          <a:lstStyle>
            <a:lvl1pPr marL="0" indent="0">
              <a:buNone/>
              <a:defRPr sz="2900"/>
            </a:lvl1pPr>
            <a:lvl2pPr marL="414640" indent="0">
              <a:buNone/>
              <a:defRPr sz="2500"/>
            </a:lvl2pPr>
            <a:lvl3pPr marL="829280" indent="0">
              <a:buNone/>
              <a:defRPr sz="2200"/>
            </a:lvl3pPr>
            <a:lvl4pPr marL="1243920" indent="0">
              <a:buNone/>
              <a:defRPr sz="1800"/>
            </a:lvl4pPr>
            <a:lvl5pPr marL="1658560" indent="0">
              <a:buNone/>
              <a:defRPr sz="1800"/>
            </a:lvl5pPr>
            <a:lvl6pPr marL="2073201" indent="0">
              <a:buNone/>
              <a:defRPr sz="1800"/>
            </a:lvl6pPr>
            <a:lvl7pPr marL="2487841" indent="0">
              <a:buNone/>
              <a:defRPr sz="1800"/>
            </a:lvl7pPr>
            <a:lvl8pPr marL="2902481" indent="0">
              <a:buNone/>
              <a:defRPr sz="1800"/>
            </a:lvl8pPr>
            <a:lvl9pPr marL="3317121" indent="0">
              <a:buNone/>
              <a:defRPr sz="1800"/>
            </a:lvl9pPr>
          </a:lstStyle>
          <a:p>
            <a:r>
              <a:rPr lang="en-US" smtClean="0"/>
              <a:t>Click icon to add picture</a:t>
            </a:r>
            <a:endParaRPr lang="fa-IR"/>
          </a:p>
        </p:txBody>
      </p:sp>
      <p:sp>
        <p:nvSpPr>
          <p:cNvPr id="4" name="Text Placeholder 3"/>
          <p:cNvSpPr>
            <a:spLocks noGrp="1"/>
          </p:cNvSpPr>
          <p:nvPr>
            <p:ph type="body" sz="half" idx="2"/>
          </p:nvPr>
        </p:nvSpPr>
        <p:spPr>
          <a:xfrm>
            <a:off x="1792803" y="5367444"/>
            <a:ext cx="5486400" cy="805044"/>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565DAE9-7B65-4856-A363-2B7529158253}" type="datetimeFigureOut">
              <a:rPr lang="en-GB"/>
              <a:pPr/>
              <a:t>19/08/2014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9367C71-7473-4DF1-86AB-B1AC6202AD15}" type="slidenum">
              <a:rPr lang="en-GB"/>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4680438F-AE93-4540-8F4A-2A69E8FD84D3}" type="datetimeFigureOut">
              <a:rPr lang="en-GB"/>
              <a:pPr/>
              <a:t>19/08/2014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DEA4912-C508-49AE-9C42-1455EBA45A6B}" type="slidenum">
              <a:rPr lang="en-GB"/>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760" y="273631"/>
            <a:ext cx="2056320" cy="5852774"/>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920" y="273631"/>
            <a:ext cx="6033600" cy="585277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27188CE0-1E9A-4D11-B6E9-6925FDF96347}" type="datetimeFigureOut">
              <a:rPr lang="en-GB"/>
              <a:pPr/>
              <a:t>19/08/2014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A41F1DA-A525-4732-A8A3-9E0641F67D8C}" type="slidenum">
              <a:rPr lang="en-GB"/>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fld id="{28E27594-5D90-4527-9BF6-D66413F408ED}" type="datetimeFigureOut">
              <a:rPr lang="fa-IR" smtClean="0"/>
              <a:pPr/>
              <a:t>1435/10/23</a:t>
            </a:fld>
            <a:endParaRPr lang="fa-IR"/>
          </a:p>
        </p:txBody>
      </p:sp>
      <p:sp>
        <p:nvSpPr>
          <p:cNvPr id="5" name="Footer Placeholder 4"/>
          <p:cNvSpPr>
            <a:spLocks noGrp="1"/>
          </p:cNvSpPr>
          <p:nvPr>
            <p:ph type="ftr" sz="quarter" idx="11"/>
          </p:nvPr>
        </p:nvSpPr>
        <p:spPr/>
        <p:txBody>
          <a:bodyPr/>
          <a:lstStyle>
            <a:lvl1pPr>
              <a:defRPr/>
            </a:lvl1pPr>
          </a:lstStyle>
          <a:p>
            <a:endParaRPr lang="fa-IR"/>
          </a:p>
        </p:txBody>
      </p:sp>
      <p:sp>
        <p:nvSpPr>
          <p:cNvPr id="6" name="Slide Number Placeholder 5"/>
          <p:cNvSpPr>
            <a:spLocks noGrp="1"/>
          </p:cNvSpPr>
          <p:nvPr>
            <p:ph type="sldNum" sz="quarter"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28E27594-5D90-4527-9BF6-D66413F408ED}" type="datetimeFigureOut">
              <a:rPr lang="fa-IR" smtClean="0"/>
              <a:pPr/>
              <a:t>1435/10/23</a:t>
            </a:fld>
            <a:endParaRPr lang="fa-IR"/>
          </a:p>
        </p:txBody>
      </p:sp>
      <p:sp>
        <p:nvSpPr>
          <p:cNvPr id="5" name="Footer Placeholder 4"/>
          <p:cNvSpPr>
            <a:spLocks noGrp="1"/>
          </p:cNvSpPr>
          <p:nvPr>
            <p:ph type="ftr" sz="quarter" idx="11"/>
          </p:nvPr>
        </p:nvSpPr>
        <p:spPr/>
        <p:txBody>
          <a:bodyPr/>
          <a:lstStyle>
            <a:lvl1pPr>
              <a:defRPr/>
            </a:lvl1pPr>
          </a:lstStyle>
          <a:p>
            <a:endParaRPr lang="fa-IR"/>
          </a:p>
        </p:txBody>
      </p:sp>
      <p:sp>
        <p:nvSpPr>
          <p:cNvPr id="6" name="Slide Number Placeholder 5"/>
          <p:cNvSpPr>
            <a:spLocks noGrp="1"/>
          </p:cNvSpPr>
          <p:nvPr>
            <p:ph type="sldNum" sz="quarter"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8E27594-5D90-4527-9BF6-D66413F408ED}" type="datetimeFigureOut">
              <a:rPr lang="fa-IR" smtClean="0"/>
              <a:pPr/>
              <a:t>1435/10/23</a:t>
            </a:fld>
            <a:endParaRPr lang="fa-IR"/>
          </a:p>
        </p:txBody>
      </p:sp>
      <p:sp>
        <p:nvSpPr>
          <p:cNvPr id="5" name="Footer Placeholder 4"/>
          <p:cNvSpPr>
            <a:spLocks noGrp="1"/>
          </p:cNvSpPr>
          <p:nvPr>
            <p:ph type="ftr" sz="quarter" idx="11"/>
          </p:nvPr>
        </p:nvSpPr>
        <p:spPr/>
        <p:txBody>
          <a:bodyPr/>
          <a:lstStyle>
            <a:lvl1pPr>
              <a:defRPr/>
            </a:lvl1pPr>
          </a:lstStyle>
          <a:p>
            <a:endParaRPr lang="fa-IR"/>
          </a:p>
        </p:txBody>
      </p:sp>
      <p:sp>
        <p:nvSpPr>
          <p:cNvPr id="6" name="Slide Number Placeholder 5"/>
          <p:cNvSpPr>
            <a:spLocks noGrp="1"/>
          </p:cNvSpPr>
          <p:nvPr>
            <p:ph type="sldNum" sz="quarter"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fld id="{28E27594-5D90-4527-9BF6-D66413F408ED}" type="datetimeFigureOut">
              <a:rPr lang="fa-IR" smtClean="0"/>
              <a:pPr/>
              <a:t>1435/10/23</a:t>
            </a:fld>
            <a:endParaRPr lang="fa-IR"/>
          </a:p>
        </p:txBody>
      </p:sp>
      <p:sp>
        <p:nvSpPr>
          <p:cNvPr id="6" name="Footer Placeholder 5"/>
          <p:cNvSpPr>
            <a:spLocks noGrp="1"/>
          </p:cNvSpPr>
          <p:nvPr>
            <p:ph type="ftr" sz="quarter" idx="11"/>
          </p:nvPr>
        </p:nvSpPr>
        <p:spPr/>
        <p:txBody>
          <a:bodyPr/>
          <a:lstStyle>
            <a:lvl1pPr>
              <a:defRPr/>
            </a:lvl1pPr>
          </a:lstStyle>
          <a:p>
            <a:endParaRPr lang="fa-IR"/>
          </a:p>
        </p:txBody>
      </p:sp>
      <p:sp>
        <p:nvSpPr>
          <p:cNvPr id="7" name="Slide Number Placeholder 6"/>
          <p:cNvSpPr>
            <a:spLocks noGrp="1"/>
          </p:cNvSpPr>
          <p:nvPr>
            <p:ph type="sldNum" sz="quarter"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fld id="{28E27594-5D90-4527-9BF6-D66413F408ED}" type="datetimeFigureOut">
              <a:rPr lang="fa-IR" smtClean="0"/>
              <a:pPr/>
              <a:t>1435/10/23</a:t>
            </a:fld>
            <a:endParaRPr lang="fa-IR"/>
          </a:p>
        </p:txBody>
      </p:sp>
      <p:sp>
        <p:nvSpPr>
          <p:cNvPr id="8" name="Footer Placeholder 7"/>
          <p:cNvSpPr>
            <a:spLocks noGrp="1"/>
          </p:cNvSpPr>
          <p:nvPr>
            <p:ph type="ftr" sz="quarter" idx="11"/>
          </p:nvPr>
        </p:nvSpPr>
        <p:spPr/>
        <p:txBody>
          <a:bodyPr/>
          <a:lstStyle>
            <a:lvl1pPr>
              <a:defRPr/>
            </a:lvl1pPr>
          </a:lstStyle>
          <a:p>
            <a:endParaRPr lang="fa-IR"/>
          </a:p>
        </p:txBody>
      </p:sp>
      <p:sp>
        <p:nvSpPr>
          <p:cNvPr id="9" name="Slide Number Placeholder 8"/>
          <p:cNvSpPr>
            <a:spLocks noGrp="1"/>
          </p:cNvSpPr>
          <p:nvPr>
            <p:ph type="sldNum" sz="quarter"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fld id="{28E27594-5D90-4527-9BF6-D66413F408ED}" type="datetimeFigureOut">
              <a:rPr lang="fa-IR" smtClean="0"/>
              <a:pPr/>
              <a:t>1435/10/23</a:t>
            </a:fld>
            <a:endParaRPr lang="fa-IR"/>
          </a:p>
        </p:txBody>
      </p:sp>
      <p:sp>
        <p:nvSpPr>
          <p:cNvPr id="4" name="Footer Placeholder 3"/>
          <p:cNvSpPr>
            <a:spLocks noGrp="1"/>
          </p:cNvSpPr>
          <p:nvPr>
            <p:ph type="ftr" sz="quarter" idx="11"/>
          </p:nvPr>
        </p:nvSpPr>
        <p:spPr/>
        <p:txBody>
          <a:bodyPr/>
          <a:lstStyle>
            <a:lvl1pPr>
              <a:defRPr/>
            </a:lvl1pPr>
          </a:lstStyle>
          <a:p>
            <a:endParaRPr lang="fa-IR"/>
          </a:p>
        </p:txBody>
      </p:sp>
      <p:sp>
        <p:nvSpPr>
          <p:cNvPr id="5" name="Slide Number Placeholder 4"/>
          <p:cNvSpPr>
            <a:spLocks noGrp="1"/>
          </p:cNvSpPr>
          <p:nvPr>
            <p:ph type="sldNum" sz="quarter"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28E27594-5D90-4527-9BF6-D66413F408ED}" type="datetimeFigureOut">
              <a:rPr lang="fa-IR" smtClean="0"/>
              <a:pPr/>
              <a:t>1435/10/23</a:t>
            </a:fld>
            <a:endParaRPr lang="fa-IR"/>
          </a:p>
        </p:txBody>
      </p:sp>
      <p:sp>
        <p:nvSpPr>
          <p:cNvPr id="3" name="Footer Placeholder 2"/>
          <p:cNvSpPr>
            <a:spLocks noGrp="1"/>
          </p:cNvSpPr>
          <p:nvPr>
            <p:ph type="ftr" sz="quarter" idx="11"/>
          </p:nvPr>
        </p:nvSpPr>
        <p:spPr/>
        <p:txBody>
          <a:bodyPr/>
          <a:lstStyle>
            <a:lvl1pPr>
              <a:defRPr/>
            </a:lvl1pPr>
          </a:lstStyle>
          <a:p>
            <a:endParaRPr lang="fa-IR"/>
          </a:p>
        </p:txBody>
      </p:sp>
      <p:sp>
        <p:nvSpPr>
          <p:cNvPr id="4" name="Slide Number Placeholder 3"/>
          <p:cNvSpPr>
            <a:spLocks noGrp="1"/>
          </p:cNvSpPr>
          <p:nvPr>
            <p:ph type="sldNum" sz="quarter"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r">
              <a:defRPr sz="3600" b="1" cap="all"/>
            </a:lvl1pPr>
          </a:lstStyle>
          <a:p>
            <a:r>
              <a:rPr lang="en-US" smtClean="0"/>
              <a:t>Click to edit Master title style</a:t>
            </a:r>
            <a:endParaRPr lang="fa-IR"/>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28E27594-5D90-4527-9BF6-D66413F408ED}" type="datetimeFigureOut">
              <a:rPr lang="fa-IR" smtClean="0"/>
              <a:pPr/>
              <a:t>1435/10/23</a:t>
            </a:fld>
            <a:endParaRPr lang="fa-IR"/>
          </a:p>
        </p:txBody>
      </p:sp>
      <p:sp>
        <p:nvSpPr>
          <p:cNvPr id="5" name="Footer Placeholder 4"/>
          <p:cNvSpPr>
            <a:spLocks noGrp="1"/>
          </p:cNvSpPr>
          <p:nvPr>
            <p:ph type="ftr" idx="11"/>
          </p:nvPr>
        </p:nvSpPr>
        <p:spPr/>
        <p:txBody>
          <a:bodyPr/>
          <a:lstStyle>
            <a:lvl1pPr>
              <a:defRPr/>
            </a:lvl1pPr>
          </a:lstStyle>
          <a:p>
            <a:endParaRPr lang="fa-IR"/>
          </a:p>
        </p:txBody>
      </p:sp>
      <p:sp>
        <p:nvSpPr>
          <p:cNvPr id="6" name="Slide Number Placeholder 5"/>
          <p:cNvSpPr>
            <a:spLocks noGrp="1"/>
          </p:cNvSpPr>
          <p:nvPr>
            <p:ph type="sldNum"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8E27594-5D90-4527-9BF6-D66413F408ED}" type="datetimeFigureOut">
              <a:rPr lang="fa-IR" smtClean="0"/>
              <a:pPr/>
              <a:t>1435/10/23</a:t>
            </a:fld>
            <a:endParaRPr lang="fa-IR"/>
          </a:p>
        </p:txBody>
      </p:sp>
      <p:sp>
        <p:nvSpPr>
          <p:cNvPr id="6" name="Footer Placeholder 5"/>
          <p:cNvSpPr>
            <a:spLocks noGrp="1"/>
          </p:cNvSpPr>
          <p:nvPr>
            <p:ph type="ftr" sz="quarter" idx="11"/>
          </p:nvPr>
        </p:nvSpPr>
        <p:spPr/>
        <p:txBody>
          <a:bodyPr/>
          <a:lstStyle>
            <a:lvl1pPr>
              <a:defRPr/>
            </a:lvl1pPr>
          </a:lstStyle>
          <a:p>
            <a:endParaRPr lang="fa-IR"/>
          </a:p>
        </p:txBody>
      </p:sp>
      <p:sp>
        <p:nvSpPr>
          <p:cNvPr id="7" name="Slide Number Placeholder 6"/>
          <p:cNvSpPr>
            <a:spLocks noGrp="1"/>
          </p:cNvSpPr>
          <p:nvPr>
            <p:ph type="sldNum" sz="quarter"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8E27594-5D90-4527-9BF6-D66413F408ED}" type="datetimeFigureOut">
              <a:rPr lang="fa-IR" smtClean="0"/>
              <a:pPr/>
              <a:t>1435/10/23</a:t>
            </a:fld>
            <a:endParaRPr lang="fa-IR"/>
          </a:p>
        </p:txBody>
      </p:sp>
      <p:sp>
        <p:nvSpPr>
          <p:cNvPr id="6" name="Footer Placeholder 5"/>
          <p:cNvSpPr>
            <a:spLocks noGrp="1"/>
          </p:cNvSpPr>
          <p:nvPr>
            <p:ph type="ftr" sz="quarter" idx="11"/>
          </p:nvPr>
        </p:nvSpPr>
        <p:spPr/>
        <p:txBody>
          <a:bodyPr/>
          <a:lstStyle>
            <a:lvl1pPr>
              <a:defRPr/>
            </a:lvl1pPr>
          </a:lstStyle>
          <a:p>
            <a:endParaRPr lang="fa-IR"/>
          </a:p>
        </p:txBody>
      </p:sp>
      <p:sp>
        <p:nvSpPr>
          <p:cNvPr id="7" name="Slide Number Placeholder 6"/>
          <p:cNvSpPr>
            <a:spLocks noGrp="1"/>
          </p:cNvSpPr>
          <p:nvPr>
            <p:ph type="sldNum" sz="quarter"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28E27594-5D90-4527-9BF6-D66413F408ED}" type="datetimeFigureOut">
              <a:rPr lang="fa-IR" smtClean="0"/>
              <a:pPr/>
              <a:t>1435/10/23</a:t>
            </a:fld>
            <a:endParaRPr lang="fa-IR"/>
          </a:p>
        </p:txBody>
      </p:sp>
      <p:sp>
        <p:nvSpPr>
          <p:cNvPr id="5" name="Footer Placeholder 4"/>
          <p:cNvSpPr>
            <a:spLocks noGrp="1"/>
          </p:cNvSpPr>
          <p:nvPr>
            <p:ph type="ftr" sz="quarter" idx="11"/>
          </p:nvPr>
        </p:nvSpPr>
        <p:spPr/>
        <p:txBody>
          <a:bodyPr/>
          <a:lstStyle>
            <a:lvl1pPr>
              <a:defRPr/>
            </a:lvl1pPr>
          </a:lstStyle>
          <a:p>
            <a:endParaRPr lang="fa-IR"/>
          </a:p>
        </p:txBody>
      </p:sp>
      <p:sp>
        <p:nvSpPr>
          <p:cNvPr id="6" name="Slide Number Placeholder 5"/>
          <p:cNvSpPr>
            <a:spLocks noGrp="1"/>
          </p:cNvSpPr>
          <p:nvPr>
            <p:ph type="sldNum" sz="quarter"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28E27594-5D90-4527-9BF6-D66413F408ED}" type="datetimeFigureOut">
              <a:rPr lang="fa-IR" smtClean="0"/>
              <a:pPr/>
              <a:t>1435/10/23</a:t>
            </a:fld>
            <a:endParaRPr lang="fa-IR"/>
          </a:p>
        </p:txBody>
      </p:sp>
      <p:sp>
        <p:nvSpPr>
          <p:cNvPr id="5" name="Footer Placeholder 4"/>
          <p:cNvSpPr>
            <a:spLocks noGrp="1"/>
          </p:cNvSpPr>
          <p:nvPr>
            <p:ph type="ftr" sz="quarter" idx="11"/>
          </p:nvPr>
        </p:nvSpPr>
        <p:spPr/>
        <p:txBody>
          <a:bodyPr/>
          <a:lstStyle>
            <a:lvl1pPr>
              <a:defRPr/>
            </a:lvl1pPr>
          </a:lstStyle>
          <a:p>
            <a:endParaRPr lang="fa-IR"/>
          </a:p>
        </p:txBody>
      </p:sp>
      <p:sp>
        <p:nvSpPr>
          <p:cNvPr id="6" name="Slide Number Placeholder 5"/>
          <p:cNvSpPr>
            <a:spLocks noGrp="1"/>
          </p:cNvSpPr>
          <p:nvPr>
            <p:ph type="sldNum" sz="quarter"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fld id="{0656D351-2BFD-4167-B224-C1D8467EA537}" type="datetimeFigureOut">
              <a:rPr lang="pt-BR"/>
              <a:pPr/>
              <a:t>19/8/2014</a:t>
            </a:fld>
            <a:endParaRPr lang="pt-BR"/>
          </a:p>
        </p:txBody>
      </p:sp>
      <p:sp>
        <p:nvSpPr>
          <p:cNvPr id="5" name="Footer Placeholder 4"/>
          <p:cNvSpPr>
            <a:spLocks noGrp="1"/>
          </p:cNvSpPr>
          <p:nvPr>
            <p:ph type="ftr" sz="quarter" idx="11"/>
          </p:nvPr>
        </p:nvSpPr>
        <p:spPr/>
        <p:txBody>
          <a:bodyPr/>
          <a:lstStyle>
            <a:lvl1pPr>
              <a:defRPr/>
            </a:lvl1pPr>
          </a:lstStyle>
          <a:p>
            <a:endParaRPr lang="pt-BR"/>
          </a:p>
        </p:txBody>
      </p:sp>
      <p:sp>
        <p:nvSpPr>
          <p:cNvPr id="6" name="Slide Number Placeholder 5"/>
          <p:cNvSpPr>
            <a:spLocks noGrp="1"/>
          </p:cNvSpPr>
          <p:nvPr>
            <p:ph type="sldNum" sz="quarter" idx="12"/>
          </p:nvPr>
        </p:nvSpPr>
        <p:spPr/>
        <p:txBody>
          <a:bodyPr/>
          <a:lstStyle>
            <a:lvl1pPr>
              <a:defRPr/>
            </a:lvl1pPr>
          </a:lstStyle>
          <a:p>
            <a:fld id="{243E6111-C584-43DA-8A16-B53ED9514293}" type="slidenum">
              <a:rPr lang="pt-BR"/>
              <a:pPr/>
              <a:t>‹#›</a:t>
            </a:fld>
            <a:endParaRPr lang="pt-B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F6BEA0D3-0694-46DF-809F-55F4E965DD01}" type="datetimeFigureOut">
              <a:rPr lang="pt-BR"/>
              <a:pPr/>
              <a:t>19/8/2014</a:t>
            </a:fld>
            <a:endParaRPr lang="pt-BR"/>
          </a:p>
        </p:txBody>
      </p:sp>
      <p:sp>
        <p:nvSpPr>
          <p:cNvPr id="5" name="Footer Placeholder 4"/>
          <p:cNvSpPr>
            <a:spLocks noGrp="1"/>
          </p:cNvSpPr>
          <p:nvPr>
            <p:ph type="ftr" sz="quarter" idx="11"/>
          </p:nvPr>
        </p:nvSpPr>
        <p:spPr/>
        <p:txBody>
          <a:bodyPr/>
          <a:lstStyle>
            <a:lvl1pPr>
              <a:defRPr/>
            </a:lvl1pPr>
          </a:lstStyle>
          <a:p>
            <a:endParaRPr lang="pt-BR"/>
          </a:p>
        </p:txBody>
      </p:sp>
      <p:sp>
        <p:nvSpPr>
          <p:cNvPr id="6" name="Slide Number Placeholder 5"/>
          <p:cNvSpPr>
            <a:spLocks noGrp="1"/>
          </p:cNvSpPr>
          <p:nvPr>
            <p:ph type="sldNum" sz="quarter" idx="12"/>
          </p:nvPr>
        </p:nvSpPr>
        <p:spPr/>
        <p:txBody>
          <a:bodyPr/>
          <a:lstStyle>
            <a:lvl1pPr>
              <a:defRPr/>
            </a:lvl1pPr>
          </a:lstStyle>
          <a:p>
            <a:fld id="{EBA545B4-A26E-4B3A-8119-CEF8CF00DC2C}" type="slidenum">
              <a:rPr lang="pt-BR"/>
              <a:pPr/>
              <a:t>‹#›</a:t>
            </a:fld>
            <a:endParaRPr lang="pt-B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B83B9B2-EA88-48CF-9807-5AF1E0067C6F}" type="datetimeFigureOut">
              <a:rPr lang="pt-BR"/>
              <a:pPr/>
              <a:t>19/8/2014</a:t>
            </a:fld>
            <a:endParaRPr lang="pt-BR"/>
          </a:p>
        </p:txBody>
      </p:sp>
      <p:sp>
        <p:nvSpPr>
          <p:cNvPr id="5" name="Footer Placeholder 4"/>
          <p:cNvSpPr>
            <a:spLocks noGrp="1"/>
          </p:cNvSpPr>
          <p:nvPr>
            <p:ph type="ftr" sz="quarter" idx="11"/>
          </p:nvPr>
        </p:nvSpPr>
        <p:spPr/>
        <p:txBody>
          <a:bodyPr/>
          <a:lstStyle>
            <a:lvl1pPr>
              <a:defRPr/>
            </a:lvl1pPr>
          </a:lstStyle>
          <a:p>
            <a:endParaRPr lang="pt-BR"/>
          </a:p>
        </p:txBody>
      </p:sp>
      <p:sp>
        <p:nvSpPr>
          <p:cNvPr id="6" name="Slide Number Placeholder 5"/>
          <p:cNvSpPr>
            <a:spLocks noGrp="1"/>
          </p:cNvSpPr>
          <p:nvPr>
            <p:ph type="sldNum" sz="quarter" idx="12"/>
          </p:nvPr>
        </p:nvSpPr>
        <p:spPr/>
        <p:txBody>
          <a:bodyPr/>
          <a:lstStyle>
            <a:lvl1pPr>
              <a:defRPr/>
            </a:lvl1pPr>
          </a:lstStyle>
          <a:p>
            <a:fld id="{49AD3D24-978C-4541-9DF2-45C302F1E9C9}" type="slidenum">
              <a:rPr lang="pt-BR"/>
              <a:pPr/>
              <a:t>‹#›</a:t>
            </a:fld>
            <a:endParaRPr lang="pt-B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fld id="{4874C057-6703-46D2-A3D0-39986B850A39}" type="datetimeFigureOut">
              <a:rPr lang="pt-BR"/>
              <a:pPr/>
              <a:t>19/8/2014</a:t>
            </a:fld>
            <a:endParaRPr lang="pt-BR"/>
          </a:p>
        </p:txBody>
      </p:sp>
      <p:sp>
        <p:nvSpPr>
          <p:cNvPr id="6" name="Footer Placeholder 5"/>
          <p:cNvSpPr>
            <a:spLocks noGrp="1"/>
          </p:cNvSpPr>
          <p:nvPr>
            <p:ph type="ftr" sz="quarter" idx="11"/>
          </p:nvPr>
        </p:nvSpPr>
        <p:spPr/>
        <p:txBody>
          <a:bodyPr/>
          <a:lstStyle>
            <a:lvl1pPr>
              <a:defRPr/>
            </a:lvl1pPr>
          </a:lstStyle>
          <a:p>
            <a:endParaRPr lang="pt-BR"/>
          </a:p>
        </p:txBody>
      </p:sp>
      <p:sp>
        <p:nvSpPr>
          <p:cNvPr id="7" name="Slide Number Placeholder 6"/>
          <p:cNvSpPr>
            <a:spLocks noGrp="1"/>
          </p:cNvSpPr>
          <p:nvPr>
            <p:ph type="sldNum" sz="quarter" idx="12"/>
          </p:nvPr>
        </p:nvSpPr>
        <p:spPr/>
        <p:txBody>
          <a:bodyPr/>
          <a:lstStyle>
            <a:lvl1pPr>
              <a:defRPr/>
            </a:lvl1pPr>
          </a:lstStyle>
          <a:p>
            <a:fld id="{4E786AD6-D2B3-4C82-BDF4-36D9401777B6}" type="slidenum">
              <a:rPr lang="pt-BR"/>
              <a:pPr/>
              <a:t>‹#›</a:t>
            </a:fld>
            <a:endParaRPr lang="pt-B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fld id="{F49A89E9-DE1B-4F8E-8EC2-BD6B3B71FA0A}" type="datetimeFigureOut">
              <a:rPr lang="pt-BR"/>
              <a:pPr/>
              <a:t>19/8/2014</a:t>
            </a:fld>
            <a:endParaRPr lang="pt-BR"/>
          </a:p>
        </p:txBody>
      </p:sp>
      <p:sp>
        <p:nvSpPr>
          <p:cNvPr id="8" name="Footer Placeholder 7"/>
          <p:cNvSpPr>
            <a:spLocks noGrp="1"/>
          </p:cNvSpPr>
          <p:nvPr>
            <p:ph type="ftr" sz="quarter" idx="11"/>
          </p:nvPr>
        </p:nvSpPr>
        <p:spPr/>
        <p:txBody>
          <a:bodyPr/>
          <a:lstStyle>
            <a:lvl1pPr>
              <a:defRPr/>
            </a:lvl1pPr>
          </a:lstStyle>
          <a:p>
            <a:endParaRPr lang="pt-BR"/>
          </a:p>
        </p:txBody>
      </p:sp>
      <p:sp>
        <p:nvSpPr>
          <p:cNvPr id="9" name="Slide Number Placeholder 8"/>
          <p:cNvSpPr>
            <a:spLocks noGrp="1"/>
          </p:cNvSpPr>
          <p:nvPr>
            <p:ph type="sldNum" sz="quarter" idx="12"/>
          </p:nvPr>
        </p:nvSpPr>
        <p:spPr/>
        <p:txBody>
          <a:bodyPr/>
          <a:lstStyle>
            <a:lvl1pPr>
              <a:defRPr/>
            </a:lvl1pPr>
          </a:lstStyle>
          <a:p>
            <a:fld id="{10B6A1A6-B95F-4910-ADFC-E3834E5B0394}" type="slidenum">
              <a:rPr lang="pt-BR"/>
              <a:pPr/>
              <a:t>‹#›</a:t>
            </a:fld>
            <a:endParaRPr lang="pt-B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fld id="{93A01957-8169-431D-9967-B04E0EBE9BDA}" type="datetimeFigureOut">
              <a:rPr lang="pt-BR"/>
              <a:pPr/>
              <a:t>19/8/2014</a:t>
            </a:fld>
            <a:endParaRPr lang="pt-BR"/>
          </a:p>
        </p:txBody>
      </p:sp>
      <p:sp>
        <p:nvSpPr>
          <p:cNvPr id="4" name="Footer Placeholder 3"/>
          <p:cNvSpPr>
            <a:spLocks noGrp="1"/>
          </p:cNvSpPr>
          <p:nvPr>
            <p:ph type="ftr" sz="quarter" idx="11"/>
          </p:nvPr>
        </p:nvSpPr>
        <p:spPr/>
        <p:txBody>
          <a:bodyPr/>
          <a:lstStyle>
            <a:lvl1pPr>
              <a:defRPr/>
            </a:lvl1pPr>
          </a:lstStyle>
          <a:p>
            <a:endParaRPr lang="pt-BR"/>
          </a:p>
        </p:txBody>
      </p:sp>
      <p:sp>
        <p:nvSpPr>
          <p:cNvPr id="5" name="Slide Number Placeholder 4"/>
          <p:cNvSpPr>
            <a:spLocks noGrp="1"/>
          </p:cNvSpPr>
          <p:nvPr>
            <p:ph type="sldNum" sz="quarter" idx="12"/>
          </p:nvPr>
        </p:nvSpPr>
        <p:spPr/>
        <p:txBody>
          <a:bodyPr/>
          <a:lstStyle>
            <a:lvl1pPr>
              <a:defRPr/>
            </a:lvl1pPr>
          </a:lstStyle>
          <a:p>
            <a:fld id="{D2684D5F-D291-4878-BF62-B75D0AA35D13}" type="slidenum">
              <a:rPr lang="pt-BR"/>
              <a:pPr/>
              <a:t>‹#›</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6480" y="1604329"/>
            <a:ext cx="404352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38241" y="1604329"/>
            <a:ext cx="404496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idx="10"/>
          </p:nvPr>
        </p:nvSpPr>
        <p:spPr/>
        <p:txBody>
          <a:bodyPr/>
          <a:lstStyle>
            <a:lvl1pPr>
              <a:defRPr/>
            </a:lvl1pPr>
          </a:lstStyle>
          <a:p>
            <a:fld id="{28E27594-5D90-4527-9BF6-D66413F408ED}" type="datetimeFigureOut">
              <a:rPr lang="fa-IR" smtClean="0"/>
              <a:pPr/>
              <a:t>1435/10/23</a:t>
            </a:fld>
            <a:endParaRPr lang="fa-IR"/>
          </a:p>
        </p:txBody>
      </p:sp>
      <p:sp>
        <p:nvSpPr>
          <p:cNvPr id="6" name="Footer Placeholder 5"/>
          <p:cNvSpPr>
            <a:spLocks noGrp="1"/>
          </p:cNvSpPr>
          <p:nvPr>
            <p:ph type="ftr" idx="11"/>
          </p:nvPr>
        </p:nvSpPr>
        <p:spPr/>
        <p:txBody>
          <a:bodyPr/>
          <a:lstStyle>
            <a:lvl1pPr>
              <a:defRPr/>
            </a:lvl1pPr>
          </a:lstStyle>
          <a:p>
            <a:endParaRPr lang="fa-IR"/>
          </a:p>
        </p:txBody>
      </p:sp>
      <p:sp>
        <p:nvSpPr>
          <p:cNvPr id="7" name="Slide Number Placeholder 6"/>
          <p:cNvSpPr>
            <a:spLocks noGrp="1"/>
          </p:cNvSpPr>
          <p:nvPr>
            <p:ph type="sldNum"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EA1FFC6-C7A3-4C25-A197-2CF1BE3FC1F7}" type="datetimeFigureOut">
              <a:rPr lang="pt-BR"/>
              <a:pPr/>
              <a:t>19/8/2014</a:t>
            </a:fld>
            <a:endParaRPr lang="pt-BR"/>
          </a:p>
        </p:txBody>
      </p:sp>
      <p:sp>
        <p:nvSpPr>
          <p:cNvPr id="3" name="Footer Placeholder 2"/>
          <p:cNvSpPr>
            <a:spLocks noGrp="1"/>
          </p:cNvSpPr>
          <p:nvPr>
            <p:ph type="ftr" sz="quarter" idx="11"/>
          </p:nvPr>
        </p:nvSpPr>
        <p:spPr/>
        <p:txBody>
          <a:bodyPr/>
          <a:lstStyle>
            <a:lvl1pPr>
              <a:defRPr/>
            </a:lvl1pPr>
          </a:lstStyle>
          <a:p>
            <a:endParaRPr lang="pt-BR"/>
          </a:p>
        </p:txBody>
      </p:sp>
      <p:sp>
        <p:nvSpPr>
          <p:cNvPr id="4" name="Slide Number Placeholder 3"/>
          <p:cNvSpPr>
            <a:spLocks noGrp="1"/>
          </p:cNvSpPr>
          <p:nvPr>
            <p:ph type="sldNum" sz="quarter" idx="12"/>
          </p:nvPr>
        </p:nvSpPr>
        <p:spPr/>
        <p:txBody>
          <a:bodyPr/>
          <a:lstStyle>
            <a:lvl1pPr>
              <a:defRPr/>
            </a:lvl1pPr>
          </a:lstStyle>
          <a:p>
            <a:fld id="{A05B7327-08C1-4CE2-919A-DFAE32CCA4D2}" type="slidenum">
              <a:rPr lang="pt-BR"/>
              <a:pPr/>
              <a:t>‹#›</a:t>
            </a:fld>
            <a:endParaRPr lang="pt-B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478AF5D-3326-4832-BEB5-9A7059AE999D}" type="datetimeFigureOut">
              <a:rPr lang="pt-BR"/>
              <a:pPr/>
              <a:t>19/8/2014</a:t>
            </a:fld>
            <a:endParaRPr lang="pt-BR"/>
          </a:p>
        </p:txBody>
      </p:sp>
      <p:sp>
        <p:nvSpPr>
          <p:cNvPr id="6" name="Footer Placeholder 5"/>
          <p:cNvSpPr>
            <a:spLocks noGrp="1"/>
          </p:cNvSpPr>
          <p:nvPr>
            <p:ph type="ftr" sz="quarter" idx="11"/>
          </p:nvPr>
        </p:nvSpPr>
        <p:spPr/>
        <p:txBody>
          <a:bodyPr/>
          <a:lstStyle>
            <a:lvl1pPr>
              <a:defRPr/>
            </a:lvl1pPr>
          </a:lstStyle>
          <a:p>
            <a:endParaRPr lang="pt-BR"/>
          </a:p>
        </p:txBody>
      </p:sp>
      <p:sp>
        <p:nvSpPr>
          <p:cNvPr id="7" name="Slide Number Placeholder 6"/>
          <p:cNvSpPr>
            <a:spLocks noGrp="1"/>
          </p:cNvSpPr>
          <p:nvPr>
            <p:ph type="sldNum" sz="quarter" idx="12"/>
          </p:nvPr>
        </p:nvSpPr>
        <p:spPr/>
        <p:txBody>
          <a:bodyPr/>
          <a:lstStyle>
            <a:lvl1pPr>
              <a:defRPr/>
            </a:lvl1pPr>
          </a:lstStyle>
          <a:p>
            <a:fld id="{767C9B5E-7CE1-4B18-B517-F85630C3CC71}" type="slidenum">
              <a:rPr lang="pt-BR"/>
              <a:pPr/>
              <a:t>‹#›</a:t>
            </a:fld>
            <a:endParaRPr lang="pt-B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88E78A7-6A39-4257-B667-941EAD4D097C}" type="datetimeFigureOut">
              <a:rPr lang="pt-BR"/>
              <a:pPr/>
              <a:t>19/8/2014</a:t>
            </a:fld>
            <a:endParaRPr lang="pt-BR"/>
          </a:p>
        </p:txBody>
      </p:sp>
      <p:sp>
        <p:nvSpPr>
          <p:cNvPr id="6" name="Footer Placeholder 5"/>
          <p:cNvSpPr>
            <a:spLocks noGrp="1"/>
          </p:cNvSpPr>
          <p:nvPr>
            <p:ph type="ftr" sz="quarter" idx="11"/>
          </p:nvPr>
        </p:nvSpPr>
        <p:spPr/>
        <p:txBody>
          <a:bodyPr/>
          <a:lstStyle>
            <a:lvl1pPr>
              <a:defRPr/>
            </a:lvl1pPr>
          </a:lstStyle>
          <a:p>
            <a:endParaRPr lang="pt-BR"/>
          </a:p>
        </p:txBody>
      </p:sp>
      <p:sp>
        <p:nvSpPr>
          <p:cNvPr id="7" name="Slide Number Placeholder 6"/>
          <p:cNvSpPr>
            <a:spLocks noGrp="1"/>
          </p:cNvSpPr>
          <p:nvPr>
            <p:ph type="sldNum" sz="quarter" idx="12"/>
          </p:nvPr>
        </p:nvSpPr>
        <p:spPr/>
        <p:txBody>
          <a:bodyPr/>
          <a:lstStyle>
            <a:lvl1pPr>
              <a:defRPr/>
            </a:lvl1pPr>
          </a:lstStyle>
          <a:p>
            <a:fld id="{B196385C-A55F-4349-9B20-B9D7CCD903B9}" type="slidenum">
              <a:rPr lang="pt-BR"/>
              <a:pPr/>
              <a:t>‹#›</a:t>
            </a:fld>
            <a:endParaRPr lang="pt-B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64CE5868-5D4F-4231-BAF7-0FB4F1015159}" type="datetimeFigureOut">
              <a:rPr lang="pt-BR"/>
              <a:pPr/>
              <a:t>19/8/2014</a:t>
            </a:fld>
            <a:endParaRPr lang="pt-BR"/>
          </a:p>
        </p:txBody>
      </p:sp>
      <p:sp>
        <p:nvSpPr>
          <p:cNvPr id="5" name="Footer Placeholder 4"/>
          <p:cNvSpPr>
            <a:spLocks noGrp="1"/>
          </p:cNvSpPr>
          <p:nvPr>
            <p:ph type="ftr" sz="quarter" idx="11"/>
          </p:nvPr>
        </p:nvSpPr>
        <p:spPr/>
        <p:txBody>
          <a:bodyPr/>
          <a:lstStyle>
            <a:lvl1pPr>
              <a:defRPr/>
            </a:lvl1pPr>
          </a:lstStyle>
          <a:p>
            <a:endParaRPr lang="pt-BR"/>
          </a:p>
        </p:txBody>
      </p:sp>
      <p:sp>
        <p:nvSpPr>
          <p:cNvPr id="6" name="Slide Number Placeholder 5"/>
          <p:cNvSpPr>
            <a:spLocks noGrp="1"/>
          </p:cNvSpPr>
          <p:nvPr>
            <p:ph type="sldNum" sz="quarter" idx="12"/>
          </p:nvPr>
        </p:nvSpPr>
        <p:spPr/>
        <p:txBody>
          <a:bodyPr/>
          <a:lstStyle>
            <a:lvl1pPr>
              <a:defRPr/>
            </a:lvl1pPr>
          </a:lstStyle>
          <a:p>
            <a:fld id="{45DE202C-9F4D-4CFF-889F-9E9ADEEB7840}" type="slidenum">
              <a:rPr lang="pt-BR"/>
              <a:pPr/>
              <a:t>‹#›</a:t>
            </a:fld>
            <a:endParaRPr lang="pt-B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1FDF516B-7720-4A4C-B0E8-26350B60B8DE}" type="datetimeFigureOut">
              <a:rPr lang="pt-BR"/>
              <a:pPr/>
              <a:t>19/8/2014</a:t>
            </a:fld>
            <a:endParaRPr lang="pt-BR"/>
          </a:p>
        </p:txBody>
      </p:sp>
      <p:sp>
        <p:nvSpPr>
          <p:cNvPr id="5" name="Footer Placeholder 4"/>
          <p:cNvSpPr>
            <a:spLocks noGrp="1"/>
          </p:cNvSpPr>
          <p:nvPr>
            <p:ph type="ftr" sz="quarter" idx="11"/>
          </p:nvPr>
        </p:nvSpPr>
        <p:spPr/>
        <p:txBody>
          <a:bodyPr/>
          <a:lstStyle>
            <a:lvl1pPr>
              <a:defRPr/>
            </a:lvl1pPr>
          </a:lstStyle>
          <a:p>
            <a:endParaRPr lang="pt-BR"/>
          </a:p>
        </p:txBody>
      </p:sp>
      <p:sp>
        <p:nvSpPr>
          <p:cNvPr id="6" name="Slide Number Placeholder 5"/>
          <p:cNvSpPr>
            <a:spLocks noGrp="1"/>
          </p:cNvSpPr>
          <p:nvPr>
            <p:ph type="sldNum" sz="quarter" idx="12"/>
          </p:nvPr>
        </p:nvSpPr>
        <p:spPr/>
        <p:txBody>
          <a:bodyPr/>
          <a:lstStyle>
            <a:lvl1pPr>
              <a:defRPr/>
            </a:lvl1pPr>
          </a:lstStyle>
          <a:p>
            <a:fld id="{DADF8661-EA91-4796-B9A0-9D817C838AA3}" type="slidenum">
              <a:rPr lang="pt-BR"/>
              <a:pPr/>
              <a:t>‹#›</a:t>
            </a:fld>
            <a:endParaRPr lang="pt-B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j0321094"/>
          <p:cNvPicPr>
            <a:picLocks noChangeAspect="1" noChangeArrowheads="1"/>
          </p:cNvPicPr>
          <p:nvPr/>
        </p:nvPicPr>
        <p:blipFill>
          <a:blip r:embed="rId2"/>
          <a:srcRect/>
          <a:stretch>
            <a:fillRect/>
          </a:stretch>
        </p:blipFill>
        <p:spPr bwMode="auto">
          <a:xfrm>
            <a:off x="5410200" y="0"/>
            <a:ext cx="3733800" cy="6858000"/>
          </a:xfrm>
          <a:prstGeom prst="rect">
            <a:avLst/>
          </a:prstGeom>
          <a:noFill/>
          <a:ln w="9525">
            <a:noFill/>
            <a:miter lim="800000"/>
            <a:headEnd/>
            <a:tailEnd/>
          </a:ln>
        </p:spPr>
      </p:pic>
      <p:sp>
        <p:nvSpPr>
          <p:cNvPr id="4100" name="Rectangle 4"/>
          <p:cNvSpPr>
            <a:spLocks noGrp="1" noChangeArrowheads="1"/>
          </p:cNvSpPr>
          <p:nvPr>
            <p:ph type="ctrTitle"/>
          </p:nvPr>
        </p:nvSpPr>
        <p:spPr>
          <a:xfrm>
            <a:off x="381000" y="381000"/>
            <a:ext cx="4800600" cy="3886200"/>
          </a:xfrm>
        </p:spPr>
        <p:txBody>
          <a:bodyPr/>
          <a:lstStyle>
            <a:lvl1pPr>
              <a:defRPr sz="5400"/>
            </a:lvl1pPr>
          </a:lstStyle>
          <a:p>
            <a:pPr lvl="0"/>
            <a:r>
              <a:rPr lang="en-US" altLang="zh-CN" noProof="0" smtClean="0"/>
              <a:t>Click to edit Master title style</a:t>
            </a:r>
          </a:p>
        </p:txBody>
      </p:sp>
      <p:sp>
        <p:nvSpPr>
          <p:cNvPr id="4101" name="Rectangle 5"/>
          <p:cNvSpPr>
            <a:spLocks noGrp="1" noChangeArrowheads="1"/>
          </p:cNvSpPr>
          <p:nvPr>
            <p:ph type="subTitle" idx="1"/>
          </p:nvPr>
        </p:nvSpPr>
        <p:spPr>
          <a:xfrm>
            <a:off x="381000" y="4572000"/>
            <a:ext cx="4800600" cy="1752600"/>
          </a:xfrm>
        </p:spPr>
        <p:txBody>
          <a:bodyPr/>
          <a:lstStyle>
            <a:lvl1pPr marL="0" indent="0">
              <a:buFontTx/>
              <a:buNone/>
              <a:defRPr/>
            </a:lvl1pPr>
          </a:lstStyle>
          <a:p>
            <a:pPr lvl="0"/>
            <a:r>
              <a:rPr lang="en-US" altLang="zh-CN" noProof="0" smtClean="0"/>
              <a:t>Click to edit Master subtitle style</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Rectangle 4"/>
          <p:cNvSpPr>
            <a:spLocks noGrp="1" noChangeArrowheads="1"/>
          </p:cNvSpPr>
          <p:nvPr>
            <p:ph type="dt" sz="half" idx="10"/>
          </p:nvPr>
        </p:nvSpPr>
        <p:spPr>
          <a:ln/>
        </p:spPr>
        <p:txBody>
          <a:bodyPr/>
          <a:lstStyle>
            <a:lvl1pPr>
              <a:defRPr/>
            </a:lvl1pPr>
          </a:lstStyle>
          <a:p>
            <a:fld id="{28E27594-5D90-4527-9BF6-D66413F408ED}" type="datetimeFigureOut">
              <a:rPr lang="fa-IR" smtClean="0"/>
              <a:pPr/>
              <a:t>1435/10/23</a:t>
            </a:fld>
            <a:endParaRPr lang="fa-IR"/>
          </a:p>
        </p:txBody>
      </p:sp>
      <p:sp>
        <p:nvSpPr>
          <p:cNvPr id="5" name="Rectangle 5"/>
          <p:cNvSpPr>
            <a:spLocks noGrp="1" noChangeArrowheads="1"/>
          </p:cNvSpPr>
          <p:nvPr>
            <p:ph type="ftr" sz="quarter" idx="11"/>
          </p:nvPr>
        </p:nvSpPr>
        <p:spPr>
          <a:ln/>
        </p:spPr>
        <p:txBody>
          <a:bodyPr/>
          <a:lstStyle>
            <a:lvl1pPr>
              <a:defRPr/>
            </a:lvl1pPr>
          </a:lstStyle>
          <a:p>
            <a:endParaRPr lang="fa-IR"/>
          </a:p>
        </p:txBody>
      </p:sp>
      <p:sp>
        <p:nvSpPr>
          <p:cNvPr id="6" name="Rectangle 6"/>
          <p:cNvSpPr>
            <a:spLocks noGrp="1" noChangeArrowheads="1"/>
          </p:cNvSpPr>
          <p:nvPr>
            <p:ph type="sldNum" sz="quarter" idx="12"/>
          </p:nvPr>
        </p:nvSpPr>
        <p:spPr>
          <a:ln/>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CN"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28E27594-5D90-4527-9BF6-D66413F408ED}" type="datetimeFigureOut">
              <a:rPr lang="fa-IR" smtClean="0"/>
              <a:pPr/>
              <a:t>1435/10/23</a:t>
            </a:fld>
            <a:endParaRPr lang="fa-IR"/>
          </a:p>
        </p:txBody>
      </p:sp>
      <p:sp>
        <p:nvSpPr>
          <p:cNvPr id="5" name="Rectangle 5"/>
          <p:cNvSpPr>
            <a:spLocks noGrp="1" noChangeArrowheads="1"/>
          </p:cNvSpPr>
          <p:nvPr>
            <p:ph type="ftr" sz="quarter" idx="11"/>
          </p:nvPr>
        </p:nvSpPr>
        <p:spPr>
          <a:ln/>
        </p:spPr>
        <p:txBody>
          <a:bodyPr/>
          <a:lstStyle>
            <a:lvl1pPr>
              <a:defRPr/>
            </a:lvl1pPr>
          </a:lstStyle>
          <a:p>
            <a:endParaRPr lang="fa-IR"/>
          </a:p>
        </p:txBody>
      </p:sp>
      <p:sp>
        <p:nvSpPr>
          <p:cNvPr id="6" name="Rectangle 6"/>
          <p:cNvSpPr>
            <a:spLocks noGrp="1" noChangeArrowheads="1"/>
          </p:cNvSpPr>
          <p:nvPr>
            <p:ph type="sldNum" sz="quarter" idx="12"/>
          </p:nvPr>
        </p:nvSpPr>
        <p:spPr>
          <a:ln/>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304800" y="1524000"/>
            <a:ext cx="28194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3276600" y="1524000"/>
            <a:ext cx="28194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Rectangle 4"/>
          <p:cNvSpPr>
            <a:spLocks noGrp="1" noChangeArrowheads="1"/>
          </p:cNvSpPr>
          <p:nvPr>
            <p:ph type="dt" sz="half" idx="10"/>
          </p:nvPr>
        </p:nvSpPr>
        <p:spPr>
          <a:ln/>
        </p:spPr>
        <p:txBody>
          <a:bodyPr/>
          <a:lstStyle>
            <a:lvl1pPr>
              <a:defRPr/>
            </a:lvl1pPr>
          </a:lstStyle>
          <a:p>
            <a:fld id="{28E27594-5D90-4527-9BF6-D66413F408ED}" type="datetimeFigureOut">
              <a:rPr lang="fa-IR" smtClean="0"/>
              <a:pPr/>
              <a:t>1435/10/23</a:t>
            </a:fld>
            <a:endParaRPr lang="fa-IR"/>
          </a:p>
        </p:txBody>
      </p:sp>
      <p:sp>
        <p:nvSpPr>
          <p:cNvPr id="6" name="Rectangle 5"/>
          <p:cNvSpPr>
            <a:spLocks noGrp="1" noChangeArrowheads="1"/>
          </p:cNvSpPr>
          <p:nvPr>
            <p:ph type="ftr" sz="quarter" idx="11"/>
          </p:nvPr>
        </p:nvSpPr>
        <p:spPr>
          <a:ln/>
        </p:spPr>
        <p:txBody>
          <a:bodyPr/>
          <a:lstStyle>
            <a:lvl1pPr>
              <a:defRPr/>
            </a:lvl1pPr>
          </a:lstStyle>
          <a:p>
            <a:endParaRPr lang="fa-IR"/>
          </a:p>
        </p:txBody>
      </p:sp>
      <p:sp>
        <p:nvSpPr>
          <p:cNvPr id="7" name="Rectangle 6"/>
          <p:cNvSpPr>
            <a:spLocks noGrp="1" noChangeArrowheads="1"/>
          </p:cNvSpPr>
          <p:nvPr>
            <p:ph type="sldNum" sz="quarter" idx="12"/>
          </p:nvPr>
        </p:nvSpPr>
        <p:spPr>
          <a:ln/>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Rectangle 4"/>
          <p:cNvSpPr>
            <a:spLocks noGrp="1" noChangeArrowheads="1"/>
          </p:cNvSpPr>
          <p:nvPr>
            <p:ph type="dt" sz="half" idx="10"/>
          </p:nvPr>
        </p:nvSpPr>
        <p:spPr>
          <a:ln/>
        </p:spPr>
        <p:txBody>
          <a:bodyPr/>
          <a:lstStyle>
            <a:lvl1pPr>
              <a:defRPr/>
            </a:lvl1pPr>
          </a:lstStyle>
          <a:p>
            <a:fld id="{28E27594-5D90-4527-9BF6-D66413F408ED}" type="datetimeFigureOut">
              <a:rPr lang="fa-IR" smtClean="0"/>
              <a:pPr/>
              <a:t>1435/10/23</a:t>
            </a:fld>
            <a:endParaRPr lang="fa-IR"/>
          </a:p>
        </p:txBody>
      </p:sp>
      <p:sp>
        <p:nvSpPr>
          <p:cNvPr id="8" name="Rectangle 5"/>
          <p:cNvSpPr>
            <a:spLocks noGrp="1" noChangeArrowheads="1"/>
          </p:cNvSpPr>
          <p:nvPr>
            <p:ph type="ftr" sz="quarter" idx="11"/>
          </p:nvPr>
        </p:nvSpPr>
        <p:spPr>
          <a:ln/>
        </p:spPr>
        <p:txBody>
          <a:bodyPr/>
          <a:lstStyle>
            <a:lvl1pPr>
              <a:defRPr/>
            </a:lvl1pPr>
          </a:lstStyle>
          <a:p>
            <a:endParaRPr lang="fa-IR"/>
          </a:p>
        </p:txBody>
      </p:sp>
      <p:sp>
        <p:nvSpPr>
          <p:cNvPr id="9" name="Rectangle 6"/>
          <p:cNvSpPr>
            <a:spLocks noGrp="1" noChangeArrowheads="1"/>
          </p:cNvSpPr>
          <p:nvPr>
            <p:ph type="sldNum" sz="quarter" idx="12"/>
          </p:nvPr>
        </p:nvSpPr>
        <p:spPr>
          <a:ln/>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idx="10"/>
          </p:nvPr>
        </p:nvSpPr>
        <p:spPr/>
        <p:txBody>
          <a:bodyPr/>
          <a:lstStyle>
            <a:lvl1pPr>
              <a:defRPr/>
            </a:lvl1pPr>
          </a:lstStyle>
          <a:p>
            <a:fld id="{28E27594-5D90-4527-9BF6-D66413F408ED}" type="datetimeFigureOut">
              <a:rPr lang="fa-IR" smtClean="0"/>
              <a:pPr/>
              <a:t>1435/10/23</a:t>
            </a:fld>
            <a:endParaRPr lang="fa-IR"/>
          </a:p>
        </p:txBody>
      </p:sp>
      <p:sp>
        <p:nvSpPr>
          <p:cNvPr id="8" name="Footer Placeholder 7"/>
          <p:cNvSpPr>
            <a:spLocks noGrp="1"/>
          </p:cNvSpPr>
          <p:nvPr>
            <p:ph type="ftr" idx="11"/>
          </p:nvPr>
        </p:nvSpPr>
        <p:spPr/>
        <p:txBody>
          <a:bodyPr/>
          <a:lstStyle>
            <a:lvl1pPr>
              <a:defRPr/>
            </a:lvl1pPr>
          </a:lstStyle>
          <a:p>
            <a:endParaRPr lang="fa-IR"/>
          </a:p>
        </p:txBody>
      </p:sp>
      <p:sp>
        <p:nvSpPr>
          <p:cNvPr id="9" name="Slide Number Placeholder 8"/>
          <p:cNvSpPr>
            <a:spLocks noGrp="1"/>
          </p:cNvSpPr>
          <p:nvPr>
            <p:ph type="sldNum"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Rectangle 4"/>
          <p:cNvSpPr>
            <a:spLocks noGrp="1" noChangeArrowheads="1"/>
          </p:cNvSpPr>
          <p:nvPr>
            <p:ph type="dt" sz="half" idx="10"/>
          </p:nvPr>
        </p:nvSpPr>
        <p:spPr>
          <a:ln/>
        </p:spPr>
        <p:txBody>
          <a:bodyPr/>
          <a:lstStyle>
            <a:lvl1pPr>
              <a:defRPr/>
            </a:lvl1pPr>
          </a:lstStyle>
          <a:p>
            <a:fld id="{28E27594-5D90-4527-9BF6-D66413F408ED}" type="datetimeFigureOut">
              <a:rPr lang="fa-IR" smtClean="0"/>
              <a:pPr/>
              <a:t>1435/10/23</a:t>
            </a:fld>
            <a:endParaRPr lang="fa-IR"/>
          </a:p>
        </p:txBody>
      </p:sp>
      <p:sp>
        <p:nvSpPr>
          <p:cNvPr id="4" name="Rectangle 5"/>
          <p:cNvSpPr>
            <a:spLocks noGrp="1" noChangeArrowheads="1"/>
          </p:cNvSpPr>
          <p:nvPr>
            <p:ph type="ftr" sz="quarter" idx="11"/>
          </p:nvPr>
        </p:nvSpPr>
        <p:spPr>
          <a:ln/>
        </p:spPr>
        <p:txBody>
          <a:bodyPr/>
          <a:lstStyle>
            <a:lvl1pPr>
              <a:defRPr/>
            </a:lvl1pPr>
          </a:lstStyle>
          <a:p>
            <a:endParaRPr lang="fa-IR"/>
          </a:p>
        </p:txBody>
      </p:sp>
      <p:sp>
        <p:nvSpPr>
          <p:cNvPr id="5" name="Rectangle 6"/>
          <p:cNvSpPr>
            <a:spLocks noGrp="1" noChangeArrowheads="1"/>
          </p:cNvSpPr>
          <p:nvPr>
            <p:ph type="sldNum" sz="quarter" idx="12"/>
          </p:nvPr>
        </p:nvSpPr>
        <p:spPr>
          <a:ln/>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8E27594-5D90-4527-9BF6-D66413F408ED}" type="datetimeFigureOut">
              <a:rPr lang="fa-IR" smtClean="0"/>
              <a:pPr/>
              <a:t>1435/10/23</a:t>
            </a:fld>
            <a:endParaRPr lang="fa-IR"/>
          </a:p>
        </p:txBody>
      </p:sp>
      <p:sp>
        <p:nvSpPr>
          <p:cNvPr id="3" name="Rectangle 5"/>
          <p:cNvSpPr>
            <a:spLocks noGrp="1" noChangeArrowheads="1"/>
          </p:cNvSpPr>
          <p:nvPr>
            <p:ph type="ftr" sz="quarter" idx="11"/>
          </p:nvPr>
        </p:nvSpPr>
        <p:spPr>
          <a:ln/>
        </p:spPr>
        <p:txBody>
          <a:bodyPr/>
          <a:lstStyle>
            <a:lvl1pPr>
              <a:defRPr/>
            </a:lvl1pPr>
          </a:lstStyle>
          <a:p>
            <a:endParaRPr lang="fa-IR"/>
          </a:p>
        </p:txBody>
      </p:sp>
      <p:sp>
        <p:nvSpPr>
          <p:cNvPr id="4" name="Rectangle 6"/>
          <p:cNvSpPr>
            <a:spLocks noGrp="1" noChangeArrowheads="1"/>
          </p:cNvSpPr>
          <p:nvPr>
            <p:ph type="sldNum" sz="quarter" idx="12"/>
          </p:nvPr>
        </p:nvSpPr>
        <p:spPr>
          <a:ln/>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28E27594-5D90-4527-9BF6-D66413F408ED}" type="datetimeFigureOut">
              <a:rPr lang="fa-IR" smtClean="0"/>
              <a:pPr/>
              <a:t>1435/10/23</a:t>
            </a:fld>
            <a:endParaRPr lang="fa-IR"/>
          </a:p>
        </p:txBody>
      </p:sp>
      <p:sp>
        <p:nvSpPr>
          <p:cNvPr id="6" name="Rectangle 5"/>
          <p:cNvSpPr>
            <a:spLocks noGrp="1" noChangeArrowheads="1"/>
          </p:cNvSpPr>
          <p:nvPr>
            <p:ph type="ftr" sz="quarter" idx="11"/>
          </p:nvPr>
        </p:nvSpPr>
        <p:spPr>
          <a:ln/>
        </p:spPr>
        <p:txBody>
          <a:bodyPr/>
          <a:lstStyle>
            <a:lvl1pPr>
              <a:defRPr/>
            </a:lvl1pPr>
          </a:lstStyle>
          <a:p>
            <a:endParaRPr lang="fa-IR"/>
          </a:p>
        </p:txBody>
      </p:sp>
      <p:sp>
        <p:nvSpPr>
          <p:cNvPr id="7" name="Rectangle 6"/>
          <p:cNvSpPr>
            <a:spLocks noGrp="1" noChangeArrowheads="1"/>
          </p:cNvSpPr>
          <p:nvPr>
            <p:ph type="sldNum" sz="quarter" idx="12"/>
          </p:nvPr>
        </p:nvSpPr>
        <p:spPr>
          <a:ln/>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zh-CN" noProof="0" smtClean="0"/>
              <a:t>Click icon to add picture</a:t>
            </a:r>
            <a:endParaRPr lang="zh-CN" alt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28E27594-5D90-4527-9BF6-D66413F408ED}" type="datetimeFigureOut">
              <a:rPr lang="fa-IR" smtClean="0"/>
              <a:pPr/>
              <a:t>1435/10/23</a:t>
            </a:fld>
            <a:endParaRPr lang="fa-IR"/>
          </a:p>
        </p:txBody>
      </p:sp>
      <p:sp>
        <p:nvSpPr>
          <p:cNvPr id="6" name="Rectangle 5"/>
          <p:cNvSpPr>
            <a:spLocks noGrp="1" noChangeArrowheads="1"/>
          </p:cNvSpPr>
          <p:nvPr>
            <p:ph type="ftr" sz="quarter" idx="11"/>
          </p:nvPr>
        </p:nvSpPr>
        <p:spPr>
          <a:ln/>
        </p:spPr>
        <p:txBody>
          <a:bodyPr/>
          <a:lstStyle>
            <a:lvl1pPr>
              <a:defRPr/>
            </a:lvl1pPr>
          </a:lstStyle>
          <a:p>
            <a:endParaRPr lang="fa-IR"/>
          </a:p>
        </p:txBody>
      </p:sp>
      <p:sp>
        <p:nvSpPr>
          <p:cNvPr id="7" name="Rectangle 6"/>
          <p:cNvSpPr>
            <a:spLocks noGrp="1" noChangeArrowheads="1"/>
          </p:cNvSpPr>
          <p:nvPr>
            <p:ph type="sldNum" sz="quarter" idx="12"/>
          </p:nvPr>
        </p:nvSpPr>
        <p:spPr>
          <a:ln/>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Rectangle 4"/>
          <p:cNvSpPr>
            <a:spLocks noGrp="1" noChangeArrowheads="1"/>
          </p:cNvSpPr>
          <p:nvPr>
            <p:ph type="dt" sz="half" idx="10"/>
          </p:nvPr>
        </p:nvSpPr>
        <p:spPr>
          <a:ln/>
        </p:spPr>
        <p:txBody>
          <a:bodyPr/>
          <a:lstStyle>
            <a:lvl1pPr>
              <a:defRPr/>
            </a:lvl1pPr>
          </a:lstStyle>
          <a:p>
            <a:fld id="{28E27594-5D90-4527-9BF6-D66413F408ED}" type="datetimeFigureOut">
              <a:rPr lang="fa-IR" smtClean="0"/>
              <a:pPr/>
              <a:t>1435/10/23</a:t>
            </a:fld>
            <a:endParaRPr lang="fa-IR"/>
          </a:p>
        </p:txBody>
      </p:sp>
      <p:sp>
        <p:nvSpPr>
          <p:cNvPr id="5" name="Rectangle 5"/>
          <p:cNvSpPr>
            <a:spLocks noGrp="1" noChangeArrowheads="1"/>
          </p:cNvSpPr>
          <p:nvPr>
            <p:ph type="ftr" sz="quarter" idx="11"/>
          </p:nvPr>
        </p:nvSpPr>
        <p:spPr>
          <a:ln/>
        </p:spPr>
        <p:txBody>
          <a:bodyPr/>
          <a:lstStyle>
            <a:lvl1pPr>
              <a:defRPr/>
            </a:lvl1pPr>
          </a:lstStyle>
          <a:p>
            <a:endParaRPr lang="fa-IR"/>
          </a:p>
        </p:txBody>
      </p:sp>
      <p:sp>
        <p:nvSpPr>
          <p:cNvPr id="6" name="Rectangle 6"/>
          <p:cNvSpPr>
            <a:spLocks noGrp="1" noChangeArrowheads="1"/>
          </p:cNvSpPr>
          <p:nvPr>
            <p:ph type="sldNum" sz="quarter" idx="12"/>
          </p:nvPr>
        </p:nvSpPr>
        <p:spPr>
          <a:ln/>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648200" y="228600"/>
            <a:ext cx="1447800" cy="6019800"/>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304800" y="228600"/>
            <a:ext cx="4191000" cy="6019800"/>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Rectangle 4"/>
          <p:cNvSpPr>
            <a:spLocks noGrp="1" noChangeArrowheads="1"/>
          </p:cNvSpPr>
          <p:nvPr>
            <p:ph type="dt" sz="half" idx="10"/>
          </p:nvPr>
        </p:nvSpPr>
        <p:spPr>
          <a:ln/>
        </p:spPr>
        <p:txBody>
          <a:bodyPr/>
          <a:lstStyle>
            <a:lvl1pPr>
              <a:defRPr/>
            </a:lvl1pPr>
          </a:lstStyle>
          <a:p>
            <a:fld id="{28E27594-5D90-4527-9BF6-D66413F408ED}" type="datetimeFigureOut">
              <a:rPr lang="fa-IR" smtClean="0"/>
              <a:pPr/>
              <a:t>1435/10/23</a:t>
            </a:fld>
            <a:endParaRPr lang="fa-IR"/>
          </a:p>
        </p:txBody>
      </p:sp>
      <p:sp>
        <p:nvSpPr>
          <p:cNvPr id="5" name="Rectangle 5"/>
          <p:cNvSpPr>
            <a:spLocks noGrp="1" noChangeArrowheads="1"/>
          </p:cNvSpPr>
          <p:nvPr>
            <p:ph type="ftr" sz="quarter" idx="11"/>
          </p:nvPr>
        </p:nvSpPr>
        <p:spPr>
          <a:ln/>
        </p:spPr>
        <p:txBody>
          <a:bodyPr/>
          <a:lstStyle>
            <a:lvl1pPr>
              <a:defRPr/>
            </a:lvl1pPr>
          </a:lstStyle>
          <a:p>
            <a:endParaRPr lang="fa-IR"/>
          </a:p>
        </p:txBody>
      </p:sp>
      <p:sp>
        <p:nvSpPr>
          <p:cNvPr id="6" name="Rectangle 6"/>
          <p:cNvSpPr>
            <a:spLocks noGrp="1" noChangeArrowheads="1"/>
          </p:cNvSpPr>
          <p:nvPr>
            <p:ph type="sldNum" sz="quarter" idx="12"/>
          </p:nvPr>
        </p:nvSpPr>
        <p:spPr>
          <a:ln/>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idx="10"/>
          </p:nvPr>
        </p:nvSpPr>
        <p:spPr/>
        <p:txBody>
          <a:bodyPr/>
          <a:lstStyle>
            <a:lvl1pPr>
              <a:defRPr/>
            </a:lvl1pPr>
          </a:lstStyle>
          <a:p>
            <a:fld id="{28E27594-5D90-4527-9BF6-D66413F408ED}" type="datetimeFigureOut">
              <a:rPr lang="fa-IR" smtClean="0"/>
              <a:pPr/>
              <a:t>1435/10/23</a:t>
            </a:fld>
            <a:endParaRPr lang="fa-IR"/>
          </a:p>
        </p:txBody>
      </p:sp>
      <p:sp>
        <p:nvSpPr>
          <p:cNvPr id="4" name="Footer Placeholder 3"/>
          <p:cNvSpPr>
            <a:spLocks noGrp="1"/>
          </p:cNvSpPr>
          <p:nvPr>
            <p:ph type="ftr" idx="11"/>
          </p:nvPr>
        </p:nvSpPr>
        <p:spPr/>
        <p:txBody>
          <a:bodyPr/>
          <a:lstStyle>
            <a:lvl1pPr>
              <a:defRPr/>
            </a:lvl1pPr>
          </a:lstStyle>
          <a:p>
            <a:endParaRPr lang="fa-IR"/>
          </a:p>
        </p:txBody>
      </p:sp>
      <p:sp>
        <p:nvSpPr>
          <p:cNvPr id="5" name="Slide Number Placeholder 4"/>
          <p:cNvSpPr>
            <a:spLocks noGrp="1"/>
          </p:cNvSpPr>
          <p:nvPr>
            <p:ph type="sldNum"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28E27594-5D90-4527-9BF6-D66413F408ED}" type="datetimeFigureOut">
              <a:rPr lang="fa-IR" smtClean="0"/>
              <a:pPr/>
              <a:t>1435/10/23</a:t>
            </a:fld>
            <a:endParaRPr lang="fa-IR"/>
          </a:p>
        </p:txBody>
      </p:sp>
      <p:sp>
        <p:nvSpPr>
          <p:cNvPr id="3" name="Footer Placeholder 2"/>
          <p:cNvSpPr>
            <a:spLocks noGrp="1"/>
          </p:cNvSpPr>
          <p:nvPr>
            <p:ph type="ftr" idx="11"/>
          </p:nvPr>
        </p:nvSpPr>
        <p:spPr/>
        <p:txBody>
          <a:bodyPr/>
          <a:lstStyle>
            <a:lvl1pPr>
              <a:defRPr/>
            </a:lvl1pPr>
          </a:lstStyle>
          <a:p>
            <a:endParaRPr lang="fa-IR"/>
          </a:p>
        </p:txBody>
      </p:sp>
      <p:sp>
        <p:nvSpPr>
          <p:cNvPr id="4" name="Slide Number Placeholder 3"/>
          <p:cNvSpPr>
            <a:spLocks noGrp="1"/>
          </p:cNvSpPr>
          <p:nvPr>
            <p:ph type="sldNum"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r">
              <a:defRPr sz="1800" b="1"/>
            </a:lvl1pPr>
          </a:lstStyle>
          <a:p>
            <a:r>
              <a:rPr lang="en-US" smtClean="0"/>
              <a:t>Click to edit Master title style</a:t>
            </a:r>
            <a:endParaRPr lang="fa-IR"/>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28E27594-5D90-4527-9BF6-D66413F408ED}" type="datetimeFigureOut">
              <a:rPr lang="fa-IR" smtClean="0"/>
              <a:pPr/>
              <a:t>1435/10/23</a:t>
            </a:fld>
            <a:endParaRPr lang="fa-IR"/>
          </a:p>
        </p:txBody>
      </p:sp>
      <p:sp>
        <p:nvSpPr>
          <p:cNvPr id="6" name="Footer Placeholder 5"/>
          <p:cNvSpPr>
            <a:spLocks noGrp="1"/>
          </p:cNvSpPr>
          <p:nvPr>
            <p:ph type="ftr" idx="11"/>
          </p:nvPr>
        </p:nvSpPr>
        <p:spPr/>
        <p:txBody>
          <a:bodyPr/>
          <a:lstStyle>
            <a:lvl1pPr>
              <a:defRPr/>
            </a:lvl1pPr>
          </a:lstStyle>
          <a:p>
            <a:endParaRPr lang="fa-IR"/>
          </a:p>
        </p:txBody>
      </p:sp>
      <p:sp>
        <p:nvSpPr>
          <p:cNvPr id="7" name="Slide Number Placeholder 6"/>
          <p:cNvSpPr>
            <a:spLocks noGrp="1"/>
          </p:cNvSpPr>
          <p:nvPr>
            <p:ph type="sldNum"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r">
              <a:defRPr sz="1800" b="1"/>
            </a:lvl1pPr>
          </a:lstStyle>
          <a:p>
            <a:r>
              <a:rPr lang="en-US" smtClean="0"/>
              <a:t>Click to edit Master title style</a:t>
            </a:r>
            <a:endParaRPr lang="fa-IR"/>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r>
              <a:rPr lang="en-US" smtClean="0"/>
              <a:t>Click icon to add picture</a:t>
            </a:r>
            <a:endParaRPr lang="fa-IR"/>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28E27594-5D90-4527-9BF6-D66413F408ED}" type="datetimeFigureOut">
              <a:rPr lang="fa-IR" smtClean="0"/>
              <a:pPr/>
              <a:t>1435/10/23</a:t>
            </a:fld>
            <a:endParaRPr lang="fa-IR"/>
          </a:p>
        </p:txBody>
      </p:sp>
      <p:sp>
        <p:nvSpPr>
          <p:cNvPr id="6" name="Footer Placeholder 5"/>
          <p:cNvSpPr>
            <a:spLocks noGrp="1"/>
          </p:cNvSpPr>
          <p:nvPr>
            <p:ph type="ftr" idx="11"/>
          </p:nvPr>
        </p:nvSpPr>
        <p:spPr/>
        <p:txBody>
          <a:bodyPr/>
          <a:lstStyle>
            <a:lvl1pPr>
              <a:defRPr/>
            </a:lvl1pPr>
          </a:lstStyle>
          <a:p>
            <a:endParaRPr lang="fa-IR"/>
          </a:p>
        </p:txBody>
      </p:sp>
      <p:sp>
        <p:nvSpPr>
          <p:cNvPr id="7" name="Slide Number Placeholder 6"/>
          <p:cNvSpPr>
            <a:spLocks noGrp="1"/>
          </p:cNvSpPr>
          <p:nvPr>
            <p:ph type="sldNum" idx="12"/>
          </p:nvPr>
        </p:nvSpPr>
        <p:spPr/>
        <p:txBody>
          <a:bodyPr/>
          <a:lstStyle>
            <a:lvl1pPr>
              <a:defRPr/>
            </a:lvl1pPr>
          </a:lstStyle>
          <a:p>
            <a:fld id="{F2344AAD-773A-476F-990B-B2AE7BE08833}"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3.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6481" y="273629"/>
            <a:ext cx="8226720" cy="114348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GB" smtClean="0"/>
              <a:t>单击鼠标编辑标题文的格式</a:t>
            </a:r>
          </a:p>
        </p:txBody>
      </p:sp>
      <p:sp>
        <p:nvSpPr>
          <p:cNvPr id="1027" name="Rectangle 2"/>
          <p:cNvSpPr>
            <a:spLocks noGrp="1" noChangeArrowheads="1"/>
          </p:cNvSpPr>
          <p:nvPr>
            <p:ph type="body" idx="1"/>
          </p:nvPr>
        </p:nvSpPr>
        <p:spPr bwMode="auto">
          <a:xfrm>
            <a:off x="456481" y="1604329"/>
            <a:ext cx="8226720" cy="4524955"/>
          </a:xfrm>
          <a:prstGeom prst="rect">
            <a:avLst/>
          </a:prstGeom>
          <a:noFill/>
          <a:ln w="9525">
            <a:noFill/>
            <a:miter lim="800000"/>
            <a:headEnd/>
            <a:tailEnd/>
          </a:ln>
        </p:spPr>
        <p:txBody>
          <a:bodyPr vert="horz" wrap="square" lIns="0" tIns="25602" rIns="0" bIns="0" numCol="1" anchor="t" anchorCtr="0" compatLnSpc="1">
            <a:prstTxWarp prst="textNoShape">
              <a:avLst/>
            </a:prstTxWarp>
          </a:bodyPr>
          <a:lstStyle/>
          <a:p>
            <a:pPr lvl="0"/>
            <a:r>
              <a:rPr lang="en-GB" smtClean="0"/>
              <a:t>单击鼠标编辑大纲正文格式</a:t>
            </a:r>
          </a:p>
          <a:p>
            <a:pPr lvl="1"/>
            <a:r>
              <a:rPr lang="en-GB" smtClean="0"/>
              <a:t>第二个大纲级</a:t>
            </a:r>
          </a:p>
          <a:p>
            <a:pPr lvl="2"/>
            <a:r>
              <a:rPr lang="en-GB" smtClean="0"/>
              <a:t>第三个大纲级</a:t>
            </a:r>
          </a:p>
          <a:p>
            <a:pPr lvl="3"/>
            <a:r>
              <a:rPr lang="en-GB" smtClean="0"/>
              <a:t>第四个大纲级</a:t>
            </a:r>
          </a:p>
          <a:p>
            <a:pPr lvl="4"/>
            <a:r>
              <a:rPr lang="en-GB" smtClean="0"/>
              <a:t>第五个大纲级</a:t>
            </a:r>
          </a:p>
          <a:p>
            <a:pPr lvl="4"/>
            <a:r>
              <a:rPr lang="en-GB" smtClean="0"/>
              <a:t>第六个大纲级</a:t>
            </a:r>
          </a:p>
          <a:p>
            <a:pPr lvl="4"/>
            <a:r>
              <a:rPr lang="en-GB" smtClean="0"/>
              <a:t>第七个大纲级</a:t>
            </a:r>
          </a:p>
          <a:p>
            <a:pPr lvl="4"/>
            <a:r>
              <a:rPr lang="en-GB" smtClean="0"/>
              <a:t>第八个大纲级</a:t>
            </a:r>
          </a:p>
          <a:p>
            <a:pPr lvl="4"/>
            <a:r>
              <a:rPr lang="en-GB" smtClean="0"/>
              <a:t>第九个大纲级</a:t>
            </a:r>
          </a:p>
        </p:txBody>
      </p:sp>
      <p:sp>
        <p:nvSpPr>
          <p:cNvPr id="1028" name="Rectangle 3"/>
          <p:cNvSpPr>
            <a:spLocks noGrp="1" noChangeArrowheads="1"/>
          </p:cNvSpPr>
          <p:nvPr>
            <p:ph type="dt"/>
          </p:nvPr>
        </p:nvSpPr>
        <p:spPr bwMode="auto">
          <a:xfrm>
            <a:off x="456481" y="6247376"/>
            <a:ext cx="2128320" cy="47093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95000"/>
              </a:lnSpc>
              <a:defRPr sz="1300">
                <a:latin typeface="Times New Roman" pitchFamily="18" charset="0"/>
              </a:defRPr>
            </a:lvl1pPr>
          </a:lstStyle>
          <a:p>
            <a:fld id="{28E27594-5D90-4527-9BF6-D66413F408ED}" type="datetimeFigureOut">
              <a:rPr lang="fa-IR" smtClean="0"/>
              <a:pPr/>
              <a:t>1435/10/23</a:t>
            </a:fld>
            <a:endParaRPr lang="fa-IR"/>
          </a:p>
        </p:txBody>
      </p:sp>
      <p:sp>
        <p:nvSpPr>
          <p:cNvPr id="1029" name="Rectangle 4"/>
          <p:cNvSpPr>
            <a:spLocks noGrp="1" noChangeArrowheads="1"/>
          </p:cNvSpPr>
          <p:nvPr>
            <p:ph type="ftr"/>
          </p:nvPr>
        </p:nvSpPr>
        <p:spPr bwMode="auto">
          <a:xfrm>
            <a:off x="3127680" y="6247376"/>
            <a:ext cx="2897280" cy="47093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ctr">
              <a:lnSpc>
                <a:spcPct val="95000"/>
              </a:lnSpc>
              <a:defRPr sz="1300">
                <a:latin typeface="Times New Roman" pitchFamily="18" charset="0"/>
              </a:defRPr>
            </a:lvl1pPr>
          </a:lstStyle>
          <a:p>
            <a:endParaRPr lang="fa-IR"/>
          </a:p>
        </p:txBody>
      </p:sp>
      <p:sp>
        <p:nvSpPr>
          <p:cNvPr id="1030" name="Rectangle 5"/>
          <p:cNvSpPr>
            <a:spLocks noGrp="1" noChangeArrowheads="1"/>
          </p:cNvSpPr>
          <p:nvPr>
            <p:ph type="sldNum"/>
          </p:nvPr>
        </p:nvSpPr>
        <p:spPr bwMode="auto">
          <a:xfrm>
            <a:off x="6556321" y="6247376"/>
            <a:ext cx="2128320" cy="47093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a:lnSpc>
                <a:spcPct val="95000"/>
              </a:lnSpc>
              <a:defRPr sz="1300">
                <a:latin typeface="Times New Roman" pitchFamily="18" charset="0"/>
              </a:defRPr>
            </a:lvl1pPr>
          </a:lstStyle>
          <a:p>
            <a:fld id="{F2344AAD-773A-476F-990B-B2AE7BE08833}"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07526" rtl="1" eaLnBrk="1" fontAlgn="base" hangingPunct="1">
        <a:lnSpc>
          <a:spcPct val="93000"/>
        </a:lnSpc>
        <a:spcBef>
          <a:spcPct val="0"/>
        </a:spcBef>
        <a:spcAft>
          <a:spcPct val="0"/>
        </a:spcAft>
        <a:buSzPct val="100000"/>
        <a:buFont typeface="Times New Roman" pitchFamily="18" charset="0"/>
        <a:defRPr sz="4000">
          <a:latin typeface="+mj-lt"/>
          <a:ea typeface="+mj-ea"/>
          <a:cs typeface="+mj-cs"/>
        </a:defRPr>
      </a:lvl1pPr>
      <a:lvl2pPr algn="ctr" defTabSz="407526" rtl="1" eaLnBrk="1" fontAlgn="base" hangingPunct="1">
        <a:lnSpc>
          <a:spcPct val="93000"/>
        </a:lnSpc>
        <a:spcBef>
          <a:spcPct val="0"/>
        </a:spcBef>
        <a:spcAft>
          <a:spcPct val="0"/>
        </a:spcAft>
        <a:buSzPct val="100000"/>
        <a:buFont typeface="Times New Roman" pitchFamily="18" charset="0"/>
        <a:defRPr sz="4000">
          <a:latin typeface="Arial" pitchFamily="34" charset="0"/>
          <a:ea typeface="SimSun" pitchFamily="2" charset="-122"/>
        </a:defRPr>
      </a:lvl2pPr>
      <a:lvl3pPr algn="ctr" defTabSz="407526" rtl="1" eaLnBrk="1" fontAlgn="base" hangingPunct="1">
        <a:lnSpc>
          <a:spcPct val="93000"/>
        </a:lnSpc>
        <a:spcBef>
          <a:spcPct val="0"/>
        </a:spcBef>
        <a:spcAft>
          <a:spcPct val="0"/>
        </a:spcAft>
        <a:buSzPct val="100000"/>
        <a:buFont typeface="Times New Roman" pitchFamily="18" charset="0"/>
        <a:defRPr sz="4000">
          <a:latin typeface="Arial" pitchFamily="34" charset="0"/>
          <a:ea typeface="SimSun" pitchFamily="2" charset="-122"/>
        </a:defRPr>
      </a:lvl3pPr>
      <a:lvl4pPr algn="ctr" defTabSz="407526" rtl="1" eaLnBrk="1" fontAlgn="base" hangingPunct="1">
        <a:lnSpc>
          <a:spcPct val="93000"/>
        </a:lnSpc>
        <a:spcBef>
          <a:spcPct val="0"/>
        </a:spcBef>
        <a:spcAft>
          <a:spcPct val="0"/>
        </a:spcAft>
        <a:buSzPct val="100000"/>
        <a:buFont typeface="Times New Roman" pitchFamily="18" charset="0"/>
        <a:defRPr sz="4000">
          <a:latin typeface="Arial" pitchFamily="34" charset="0"/>
          <a:ea typeface="SimSun" pitchFamily="2" charset="-122"/>
        </a:defRPr>
      </a:lvl4pPr>
      <a:lvl5pPr algn="ctr" defTabSz="407526" rtl="1" eaLnBrk="1" fontAlgn="base" hangingPunct="1">
        <a:lnSpc>
          <a:spcPct val="93000"/>
        </a:lnSpc>
        <a:spcBef>
          <a:spcPct val="0"/>
        </a:spcBef>
        <a:spcAft>
          <a:spcPct val="0"/>
        </a:spcAft>
        <a:buSzPct val="100000"/>
        <a:buFont typeface="Times New Roman" pitchFamily="18" charset="0"/>
        <a:defRPr sz="4000">
          <a:latin typeface="Arial" pitchFamily="34" charset="0"/>
          <a:ea typeface="SimSun" pitchFamily="2" charset="-122"/>
        </a:defRPr>
      </a:lvl5pPr>
      <a:lvl6pPr marL="414726" algn="ctr" defTabSz="407526" rtl="1" eaLnBrk="1" fontAlgn="base" hangingPunct="1">
        <a:lnSpc>
          <a:spcPct val="93000"/>
        </a:lnSpc>
        <a:spcBef>
          <a:spcPct val="0"/>
        </a:spcBef>
        <a:spcAft>
          <a:spcPct val="0"/>
        </a:spcAft>
        <a:buSzPct val="100000"/>
        <a:buFont typeface="Times New Roman" pitchFamily="18" charset="0"/>
        <a:defRPr sz="4000">
          <a:latin typeface="Arial" pitchFamily="34" charset="0"/>
          <a:ea typeface="SimSun" pitchFamily="2" charset="-122"/>
        </a:defRPr>
      </a:lvl6pPr>
      <a:lvl7pPr marL="829452" algn="ctr" defTabSz="407526" rtl="1" eaLnBrk="1" fontAlgn="base" hangingPunct="1">
        <a:lnSpc>
          <a:spcPct val="93000"/>
        </a:lnSpc>
        <a:spcBef>
          <a:spcPct val="0"/>
        </a:spcBef>
        <a:spcAft>
          <a:spcPct val="0"/>
        </a:spcAft>
        <a:buSzPct val="100000"/>
        <a:buFont typeface="Times New Roman" pitchFamily="18" charset="0"/>
        <a:defRPr sz="4000">
          <a:latin typeface="Arial" pitchFamily="34" charset="0"/>
          <a:ea typeface="SimSun" pitchFamily="2" charset="-122"/>
        </a:defRPr>
      </a:lvl7pPr>
      <a:lvl8pPr marL="1244178" algn="ctr" defTabSz="407526" rtl="1" eaLnBrk="1" fontAlgn="base" hangingPunct="1">
        <a:lnSpc>
          <a:spcPct val="93000"/>
        </a:lnSpc>
        <a:spcBef>
          <a:spcPct val="0"/>
        </a:spcBef>
        <a:spcAft>
          <a:spcPct val="0"/>
        </a:spcAft>
        <a:buSzPct val="100000"/>
        <a:buFont typeface="Times New Roman" pitchFamily="18" charset="0"/>
        <a:defRPr sz="4000">
          <a:latin typeface="Arial" pitchFamily="34" charset="0"/>
          <a:ea typeface="SimSun" pitchFamily="2" charset="-122"/>
        </a:defRPr>
      </a:lvl8pPr>
      <a:lvl9pPr marL="1658904" algn="ctr" defTabSz="407526" rtl="1" eaLnBrk="1" fontAlgn="base" hangingPunct="1">
        <a:lnSpc>
          <a:spcPct val="93000"/>
        </a:lnSpc>
        <a:spcBef>
          <a:spcPct val="0"/>
        </a:spcBef>
        <a:spcAft>
          <a:spcPct val="0"/>
        </a:spcAft>
        <a:buSzPct val="100000"/>
        <a:buFont typeface="Times New Roman" pitchFamily="18" charset="0"/>
        <a:defRPr sz="4000">
          <a:latin typeface="Arial" pitchFamily="34" charset="0"/>
          <a:ea typeface="SimSun" pitchFamily="2" charset="-122"/>
        </a:defRPr>
      </a:lvl9pPr>
    </p:titleStyle>
    <p:bodyStyle>
      <a:lvl1pPr marL="311045" indent="-311045" algn="r" defTabSz="407526" rtl="1" eaLnBrk="1" fontAlgn="base" hangingPunct="1">
        <a:lnSpc>
          <a:spcPct val="93000"/>
        </a:lnSpc>
        <a:spcBef>
          <a:spcPct val="0"/>
        </a:spcBef>
        <a:spcAft>
          <a:spcPts val="1293"/>
        </a:spcAft>
        <a:buSzPct val="100000"/>
        <a:buFont typeface="Times New Roman" pitchFamily="18" charset="0"/>
        <a:defRPr sz="2900">
          <a:latin typeface="+mn-lt"/>
          <a:ea typeface="+mn-ea"/>
          <a:cs typeface="+mn-cs"/>
        </a:defRPr>
      </a:lvl1pPr>
      <a:lvl2pPr marL="673930" indent="-259204" algn="r" defTabSz="407526" rtl="1" eaLnBrk="1" fontAlgn="base" hangingPunct="1">
        <a:lnSpc>
          <a:spcPct val="93000"/>
        </a:lnSpc>
        <a:spcBef>
          <a:spcPct val="0"/>
        </a:spcBef>
        <a:spcAft>
          <a:spcPts val="1032"/>
        </a:spcAft>
        <a:buSzPct val="100000"/>
        <a:buFont typeface="Times New Roman" pitchFamily="18" charset="0"/>
        <a:defRPr sz="2500">
          <a:latin typeface="+mn-lt"/>
          <a:ea typeface="+mn-ea"/>
        </a:defRPr>
      </a:lvl2pPr>
      <a:lvl3pPr marL="1036815" indent="-207363" algn="r" defTabSz="407526" rtl="1" eaLnBrk="1" fontAlgn="base" hangingPunct="1">
        <a:lnSpc>
          <a:spcPct val="93000"/>
        </a:lnSpc>
        <a:spcBef>
          <a:spcPct val="0"/>
        </a:spcBef>
        <a:spcAft>
          <a:spcPts val="771"/>
        </a:spcAft>
        <a:buSzPct val="100000"/>
        <a:buFont typeface="Times New Roman" pitchFamily="18" charset="0"/>
        <a:defRPr sz="2200">
          <a:latin typeface="+mn-lt"/>
          <a:ea typeface="+mn-ea"/>
        </a:defRPr>
      </a:lvl3pPr>
      <a:lvl4pPr marL="1451541" indent="-207363" algn="r" defTabSz="407526" rtl="1" eaLnBrk="1" fontAlgn="base" hangingPunct="1">
        <a:lnSpc>
          <a:spcPct val="93000"/>
        </a:lnSpc>
        <a:spcBef>
          <a:spcPct val="0"/>
        </a:spcBef>
        <a:spcAft>
          <a:spcPts val="522"/>
        </a:spcAft>
        <a:buSzPct val="100000"/>
        <a:buFont typeface="Times New Roman" pitchFamily="18" charset="0"/>
        <a:defRPr sz="1800">
          <a:latin typeface="+mn-lt"/>
          <a:ea typeface="+mn-ea"/>
        </a:defRPr>
      </a:lvl4pPr>
      <a:lvl5pPr marL="1866268" indent="-207363" algn="r" defTabSz="407526" rtl="1" eaLnBrk="1" fontAlgn="base" hangingPunct="1">
        <a:lnSpc>
          <a:spcPct val="93000"/>
        </a:lnSpc>
        <a:spcBef>
          <a:spcPct val="0"/>
        </a:spcBef>
        <a:spcAft>
          <a:spcPts val="261"/>
        </a:spcAft>
        <a:buSzPct val="100000"/>
        <a:buFont typeface="Times New Roman" pitchFamily="18" charset="0"/>
        <a:defRPr sz="1800">
          <a:latin typeface="+mn-lt"/>
          <a:ea typeface="+mn-ea"/>
        </a:defRPr>
      </a:lvl5pPr>
      <a:lvl6pPr marL="2280994" indent="-207363" algn="r" defTabSz="407526" rtl="1" eaLnBrk="1" fontAlgn="base" hangingPunct="1">
        <a:lnSpc>
          <a:spcPct val="93000"/>
        </a:lnSpc>
        <a:spcBef>
          <a:spcPct val="0"/>
        </a:spcBef>
        <a:spcAft>
          <a:spcPts val="261"/>
        </a:spcAft>
        <a:buSzPct val="100000"/>
        <a:buFont typeface="Times New Roman" pitchFamily="18" charset="0"/>
        <a:defRPr sz="1800">
          <a:latin typeface="+mn-lt"/>
          <a:ea typeface="+mn-ea"/>
        </a:defRPr>
      </a:lvl6pPr>
      <a:lvl7pPr marL="2695720" indent="-207363" algn="r" defTabSz="407526" rtl="1" eaLnBrk="1" fontAlgn="base" hangingPunct="1">
        <a:lnSpc>
          <a:spcPct val="93000"/>
        </a:lnSpc>
        <a:spcBef>
          <a:spcPct val="0"/>
        </a:spcBef>
        <a:spcAft>
          <a:spcPts val="261"/>
        </a:spcAft>
        <a:buSzPct val="100000"/>
        <a:buFont typeface="Times New Roman" pitchFamily="18" charset="0"/>
        <a:defRPr sz="1800">
          <a:latin typeface="+mn-lt"/>
          <a:ea typeface="+mn-ea"/>
        </a:defRPr>
      </a:lvl7pPr>
      <a:lvl8pPr marL="3110446" indent="-207363" algn="r" defTabSz="407526" rtl="1" eaLnBrk="1" fontAlgn="base" hangingPunct="1">
        <a:lnSpc>
          <a:spcPct val="93000"/>
        </a:lnSpc>
        <a:spcBef>
          <a:spcPct val="0"/>
        </a:spcBef>
        <a:spcAft>
          <a:spcPts val="261"/>
        </a:spcAft>
        <a:buSzPct val="100000"/>
        <a:buFont typeface="Times New Roman" pitchFamily="18" charset="0"/>
        <a:defRPr sz="1800">
          <a:latin typeface="+mn-lt"/>
          <a:ea typeface="+mn-ea"/>
        </a:defRPr>
      </a:lvl8pPr>
      <a:lvl9pPr marL="3525172" indent="-207363" algn="r" defTabSz="407526" rtl="1" eaLnBrk="1" fontAlgn="base" hangingPunct="1">
        <a:lnSpc>
          <a:spcPct val="93000"/>
        </a:lnSpc>
        <a:spcBef>
          <a:spcPct val="0"/>
        </a:spcBef>
        <a:spcAft>
          <a:spcPts val="261"/>
        </a:spcAft>
        <a:buSzPct val="100000"/>
        <a:buFont typeface="Times New Roman" pitchFamily="18" charset="0"/>
        <a:defRPr sz="1800">
          <a:latin typeface="+mn-lt"/>
          <a:ea typeface="+mn-ea"/>
        </a:defRPr>
      </a:lvl9pPr>
    </p:bodyStyle>
    <p:otherStyle>
      <a:defPPr>
        <a:defRPr lang="fa-IR"/>
      </a:defPPr>
      <a:lvl1pPr marL="0" algn="r" defTabSz="829452" rtl="1" eaLnBrk="1" latinLnBrk="0" hangingPunct="1">
        <a:defRPr sz="1600" kern="1200">
          <a:solidFill>
            <a:schemeClr val="tx1"/>
          </a:solidFill>
          <a:latin typeface="+mn-lt"/>
          <a:ea typeface="+mn-ea"/>
          <a:cs typeface="+mn-cs"/>
        </a:defRPr>
      </a:lvl1pPr>
      <a:lvl2pPr marL="414726" algn="r" defTabSz="829452" rtl="1" eaLnBrk="1" latinLnBrk="0" hangingPunct="1">
        <a:defRPr sz="1600" kern="1200">
          <a:solidFill>
            <a:schemeClr val="tx1"/>
          </a:solidFill>
          <a:latin typeface="+mn-lt"/>
          <a:ea typeface="+mn-ea"/>
          <a:cs typeface="+mn-cs"/>
        </a:defRPr>
      </a:lvl2pPr>
      <a:lvl3pPr marL="829452" algn="r" defTabSz="829452" rtl="1" eaLnBrk="1" latinLnBrk="0" hangingPunct="1">
        <a:defRPr sz="1600" kern="1200">
          <a:solidFill>
            <a:schemeClr val="tx1"/>
          </a:solidFill>
          <a:latin typeface="+mn-lt"/>
          <a:ea typeface="+mn-ea"/>
          <a:cs typeface="+mn-cs"/>
        </a:defRPr>
      </a:lvl3pPr>
      <a:lvl4pPr marL="1244178" algn="r" defTabSz="829452" rtl="1" eaLnBrk="1" latinLnBrk="0" hangingPunct="1">
        <a:defRPr sz="1600" kern="1200">
          <a:solidFill>
            <a:schemeClr val="tx1"/>
          </a:solidFill>
          <a:latin typeface="+mn-lt"/>
          <a:ea typeface="+mn-ea"/>
          <a:cs typeface="+mn-cs"/>
        </a:defRPr>
      </a:lvl4pPr>
      <a:lvl5pPr marL="1658904" algn="r" defTabSz="829452" rtl="1" eaLnBrk="1" latinLnBrk="0" hangingPunct="1">
        <a:defRPr sz="1600" kern="1200">
          <a:solidFill>
            <a:schemeClr val="tx1"/>
          </a:solidFill>
          <a:latin typeface="+mn-lt"/>
          <a:ea typeface="+mn-ea"/>
          <a:cs typeface="+mn-cs"/>
        </a:defRPr>
      </a:lvl5pPr>
      <a:lvl6pPr marL="2073631" algn="r" defTabSz="829452" rtl="1" eaLnBrk="1" latinLnBrk="0" hangingPunct="1">
        <a:defRPr sz="1600" kern="1200">
          <a:solidFill>
            <a:schemeClr val="tx1"/>
          </a:solidFill>
          <a:latin typeface="+mn-lt"/>
          <a:ea typeface="+mn-ea"/>
          <a:cs typeface="+mn-cs"/>
        </a:defRPr>
      </a:lvl6pPr>
      <a:lvl7pPr marL="2488357" algn="r" defTabSz="829452" rtl="1" eaLnBrk="1" latinLnBrk="0" hangingPunct="1">
        <a:defRPr sz="1600" kern="1200">
          <a:solidFill>
            <a:schemeClr val="tx1"/>
          </a:solidFill>
          <a:latin typeface="+mn-lt"/>
          <a:ea typeface="+mn-ea"/>
          <a:cs typeface="+mn-cs"/>
        </a:defRPr>
      </a:lvl7pPr>
      <a:lvl8pPr marL="2903083" algn="r" defTabSz="829452" rtl="1" eaLnBrk="1" latinLnBrk="0" hangingPunct="1">
        <a:defRPr sz="1600" kern="1200">
          <a:solidFill>
            <a:schemeClr val="tx1"/>
          </a:solidFill>
          <a:latin typeface="+mn-lt"/>
          <a:ea typeface="+mn-ea"/>
          <a:cs typeface="+mn-cs"/>
        </a:defRPr>
      </a:lvl8pPr>
      <a:lvl9pPr marL="3317809" algn="r" defTabSz="829452" rtl="1"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920" y="273629"/>
            <a:ext cx="8228160" cy="1143480"/>
          </a:xfrm>
          <a:prstGeom prst="rect">
            <a:avLst/>
          </a:prstGeom>
          <a:noFill/>
          <a:ln w="9525">
            <a:noFill/>
            <a:miter lim="800000"/>
            <a:headEnd/>
            <a:tailEnd/>
          </a:ln>
          <a:effectLst/>
        </p:spPr>
        <p:txBody>
          <a:bodyPr vert="horz" wrap="square" lIns="82936" tIns="41469" rIns="82936" bIns="41469" numCol="1" anchor="ctr" anchorCtr="0" compatLnSpc="1">
            <a:prstTxWarp prst="textNoShape">
              <a:avLst/>
            </a:prstTxWarp>
          </a:bodyPr>
          <a:lstStyle/>
          <a:p>
            <a:pPr lvl="0"/>
            <a:r>
              <a:rPr lang="en-GB" smtClean="0"/>
              <a:t>单击此处编辑母版标题样式</a:t>
            </a:r>
          </a:p>
        </p:txBody>
      </p:sp>
      <p:sp>
        <p:nvSpPr>
          <p:cNvPr id="2051" name="Rectangle 3"/>
          <p:cNvSpPr>
            <a:spLocks noGrp="1" noChangeArrowheads="1"/>
          </p:cNvSpPr>
          <p:nvPr>
            <p:ph type="body" idx="1"/>
          </p:nvPr>
        </p:nvSpPr>
        <p:spPr bwMode="auto">
          <a:xfrm>
            <a:off x="457920" y="1600008"/>
            <a:ext cx="8228160" cy="4526395"/>
          </a:xfrm>
          <a:prstGeom prst="rect">
            <a:avLst/>
          </a:prstGeom>
          <a:noFill/>
          <a:ln w="9525">
            <a:noFill/>
            <a:miter lim="800000"/>
            <a:headEnd/>
            <a:tailEnd/>
          </a:ln>
          <a:effectLst/>
        </p:spPr>
        <p:txBody>
          <a:bodyPr vert="horz" wrap="square" lIns="82936" tIns="41469" rIns="82936" bIns="41469" numCol="1" anchor="t" anchorCtr="0" compatLnSpc="1">
            <a:prstTxWarp prst="textNoShape">
              <a:avLst/>
            </a:prstTxWarp>
          </a:bodyPr>
          <a:lstStyle/>
          <a:p>
            <a:pPr lvl="0"/>
            <a:r>
              <a:rPr lang="en-GB" smtClean="0"/>
              <a:t>单击此处编辑母版文本样式</a:t>
            </a:r>
          </a:p>
          <a:p>
            <a:pPr lvl="1"/>
            <a:r>
              <a:rPr lang="en-GB" smtClean="0"/>
              <a:t>第二级</a:t>
            </a:r>
          </a:p>
          <a:p>
            <a:pPr lvl="2"/>
            <a:r>
              <a:rPr lang="en-GB" smtClean="0"/>
              <a:t>第三级</a:t>
            </a:r>
          </a:p>
          <a:p>
            <a:pPr lvl="3"/>
            <a:r>
              <a:rPr lang="en-GB" smtClean="0"/>
              <a:t>第四级</a:t>
            </a:r>
          </a:p>
          <a:p>
            <a:pPr lvl="4"/>
            <a:r>
              <a:rPr lang="en-GB" smtClean="0"/>
              <a:t>第五级</a:t>
            </a:r>
          </a:p>
        </p:txBody>
      </p:sp>
      <p:sp>
        <p:nvSpPr>
          <p:cNvPr id="2052" name="Rectangle 4"/>
          <p:cNvSpPr>
            <a:spLocks noGrp="1" noChangeArrowheads="1"/>
          </p:cNvSpPr>
          <p:nvPr>
            <p:ph type="dt" sz="half" idx="2"/>
          </p:nvPr>
        </p:nvSpPr>
        <p:spPr bwMode="auto">
          <a:xfrm>
            <a:off x="457920" y="6244496"/>
            <a:ext cx="2132640" cy="476690"/>
          </a:xfrm>
          <a:prstGeom prst="rect">
            <a:avLst/>
          </a:prstGeom>
          <a:noFill/>
          <a:ln w="9525">
            <a:noFill/>
            <a:miter lim="800000"/>
            <a:headEnd/>
            <a:tailEnd/>
          </a:ln>
          <a:effectLst/>
        </p:spPr>
        <p:txBody>
          <a:bodyPr vert="horz" wrap="square" lIns="82936" tIns="41469" rIns="82936" bIns="41469" numCol="1" anchor="t" anchorCtr="0" compatLnSpc="1">
            <a:prstTxWarp prst="textNoShape">
              <a:avLst/>
            </a:prstTxWarp>
          </a:bodyPr>
          <a:lstStyle>
            <a:lvl1pPr eaLnBrk="0">
              <a:defRPr sz="1300"/>
            </a:lvl1pPr>
          </a:lstStyle>
          <a:p>
            <a:fld id="{C5E26788-B07A-4334-A1B8-537B6EC634EF}" type="datetimeFigureOut">
              <a:rPr lang="en-GB"/>
              <a:pPr/>
              <a:t>19/08/2014</a:t>
            </a:fld>
            <a:endParaRPr lang="en-GB"/>
          </a:p>
        </p:txBody>
      </p:sp>
      <p:sp>
        <p:nvSpPr>
          <p:cNvPr id="2053" name="Rectangle 5"/>
          <p:cNvSpPr>
            <a:spLocks noGrp="1" noChangeArrowheads="1"/>
          </p:cNvSpPr>
          <p:nvPr>
            <p:ph type="ftr" sz="quarter" idx="3"/>
          </p:nvPr>
        </p:nvSpPr>
        <p:spPr bwMode="auto">
          <a:xfrm>
            <a:off x="3124800" y="6244496"/>
            <a:ext cx="2894400" cy="476690"/>
          </a:xfrm>
          <a:prstGeom prst="rect">
            <a:avLst/>
          </a:prstGeom>
          <a:noFill/>
          <a:ln w="9525">
            <a:noFill/>
            <a:miter lim="800000"/>
            <a:headEnd/>
            <a:tailEnd/>
          </a:ln>
          <a:effectLst/>
        </p:spPr>
        <p:txBody>
          <a:bodyPr vert="horz" wrap="square" lIns="82936" tIns="41469" rIns="82936" bIns="41469" numCol="1" anchor="t" anchorCtr="0" compatLnSpc="1">
            <a:prstTxWarp prst="textNoShape">
              <a:avLst/>
            </a:prstTxWarp>
          </a:bodyPr>
          <a:lstStyle>
            <a:lvl1pPr algn="ctr" eaLnBrk="0">
              <a:defRPr sz="1300"/>
            </a:lvl1pPr>
          </a:lstStyle>
          <a:p>
            <a:endParaRPr lang="en-GB"/>
          </a:p>
        </p:txBody>
      </p:sp>
      <p:sp>
        <p:nvSpPr>
          <p:cNvPr id="2054" name="Rectangle 6"/>
          <p:cNvSpPr>
            <a:spLocks noGrp="1" noChangeArrowheads="1"/>
          </p:cNvSpPr>
          <p:nvPr>
            <p:ph type="sldNum" sz="quarter" idx="4"/>
          </p:nvPr>
        </p:nvSpPr>
        <p:spPr bwMode="auto">
          <a:xfrm>
            <a:off x="6553441" y="6244496"/>
            <a:ext cx="2132640" cy="476690"/>
          </a:xfrm>
          <a:prstGeom prst="rect">
            <a:avLst/>
          </a:prstGeom>
          <a:noFill/>
          <a:ln w="9525">
            <a:noFill/>
            <a:miter lim="800000"/>
            <a:headEnd/>
            <a:tailEnd/>
          </a:ln>
          <a:effectLst/>
        </p:spPr>
        <p:txBody>
          <a:bodyPr vert="horz" wrap="square" lIns="82936" tIns="41469" rIns="82936" bIns="41469" numCol="1" anchor="t" anchorCtr="0" compatLnSpc="1">
            <a:prstTxWarp prst="textNoShape">
              <a:avLst/>
            </a:prstTxWarp>
          </a:bodyPr>
          <a:lstStyle>
            <a:lvl1pPr algn="r" eaLnBrk="0">
              <a:defRPr sz="1300"/>
            </a:lvl1pPr>
          </a:lstStyle>
          <a:p>
            <a:fld id="{71A50638-F499-4F6C-BD3F-83D9516F36D6}"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1" eaLnBrk="1" fontAlgn="base" hangingPunct="1">
        <a:spcBef>
          <a:spcPct val="0"/>
        </a:spcBef>
        <a:spcAft>
          <a:spcPct val="0"/>
        </a:spcAft>
        <a:defRPr sz="4000">
          <a:solidFill>
            <a:schemeClr val="tx2"/>
          </a:solidFill>
          <a:latin typeface="+mj-lt"/>
          <a:ea typeface="+mj-ea"/>
          <a:cs typeface="+mj-cs"/>
        </a:defRPr>
      </a:lvl1pPr>
      <a:lvl2pPr algn="ctr" rtl="1" eaLnBrk="1" fontAlgn="base" hangingPunct="1">
        <a:spcBef>
          <a:spcPct val="0"/>
        </a:spcBef>
        <a:spcAft>
          <a:spcPct val="0"/>
        </a:spcAft>
        <a:defRPr sz="4000">
          <a:solidFill>
            <a:schemeClr val="tx2"/>
          </a:solidFill>
          <a:latin typeface="Arial" pitchFamily="34" charset="0"/>
          <a:ea typeface="SimSun" pitchFamily="2" charset="-122"/>
        </a:defRPr>
      </a:lvl2pPr>
      <a:lvl3pPr algn="ctr" rtl="1" eaLnBrk="1" fontAlgn="base" hangingPunct="1">
        <a:spcBef>
          <a:spcPct val="0"/>
        </a:spcBef>
        <a:spcAft>
          <a:spcPct val="0"/>
        </a:spcAft>
        <a:defRPr sz="4000">
          <a:solidFill>
            <a:schemeClr val="tx2"/>
          </a:solidFill>
          <a:latin typeface="Arial" pitchFamily="34" charset="0"/>
          <a:ea typeface="SimSun" pitchFamily="2" charset="-122"/>
        </a:defRPr>
      </a:lvl3pPr>
      <a:lvl4pPr algn="ctr" rtl="1" eaLnBrk="1" fontAlgn="base" hangingPunct="1">
        <a:spcBef>
          <a:spcPct val="0"/>
        </a:spcBef>
        <a:spcAft>
          <a:spcPct val="0"/>
        </a:spcAft>
        <a:defRPr sz="4000">
          <a:solidFill>
            <a:schemeClr val="tx2"/>
          </a:solidFill>
          <a:latin typeface="Arial" pitchFamily="34" charset="0"/>
          <a:ea typeface="SimSun" pitchFamily="2" charset="-122"/>
        </a:defRPr>
      </a:lvl4pPr>
      <a:lvl5pPr algn="ctr" rtl="1" eaLnBrk="1" fontAlgn="base" hangingPunct="1">
        <a:spcBef>
          <a:spcPct val="0"/>
        </a:spcBef>
        <a:spcAft>
          <a:spcPct val="0"/>
        </a:spcAft>
        <a:defRPr sz="4000">
          <a:solidFill>
            <a:schemeClr val="tx2"/>
          </a:solidFill>
          <a:latin typeface="Arial" pitchFamily="34" charset="0"/>
          <a:ea typeface="SimSun" pitchFamily="2" charset="-122"/>
        </a:defRPr>
      </a:lvl5pPr>
      <a:lvl6pPr marL="414683" algn="ctr" rtl="1" eaLnBrk="1" fontAlgn="base" hangingPunct="1">
        <a:spcBef>
          <a:spcPct val="0"/>
        </a:spcBef>
        <a:spcAft>
          <a:spcPct val="0"/>
        </a:spcAft>
        <a:defRPr sz="4000">
          <a:solidFill>
            <a:schemeClr val="tx2"/>
          </a:solidFill>
          <a:latin typeface="Arial" pitchFamily="34" charset="0"/>
          <a:ea typeface="SimSun" pitchFamily="2" charset="-122"/>
        </a:defRPr>
      </a:lvl6pPr>
      <a:lvl7pPr marL="829366" algn="ctr" rtl="1" eaLnBrk="1" fontAlgn="base" hangingPunct="1">
        <a:spcBef>
          <a:spcPct val="0"/>
        </a:spcBef>
        <a:spcAft>
          <a:spcPct val="0"/>
        </a:spcAft>
        <a:defRPr sz="4000">
          <a:solidFill>
            <a:schemeClr val="tx2"/>
          </a:solidFill>
          <a:latin typeface="Arial" pitchFamily="34" charset="0"/>
          <a:ea typeface="SimSun" pitchFamily="2" charset="-122"/>
        </a:defRPr>
      </a:lvl7pPr>
      <a:lvl8pPr marL="1244049" algn="ctr" rtl="1" eaLnBrk="1" fontAlgn="base" hangingPunct="1">
        <a:spcBef>
          <a:spcPct val="0"/>
        </a:spcBef>
        <a:spcAft>
          <a:spcPct val="0"/>
        </a:spcAft>
        <a:defRPr sz="4000">
          <a:solidFill>
            <a:schemeClr val="tx2"/>
          </a:solidFill>
          <a:latin typeface="Arial" pitchFamily="34" charset="0"/>
          <a:ea typeface="SimSun" pitchFamily="2" charset="-122"/>
        </a:defRPr>
      </a:lvl8pPr>
      <a:lvl9pPr marL="1658732" algn="ctr" rtl="1" eaLnBrk="1" fontAlgn="base" hangingPunct="1">
        <a:spcBef>
          <a:spcPct val="0"/>
        </a:spcBef>
        <a:spcAft>
          <a:spcPct val="0"/>
        </a:spcAft>
        <a:defRPr sz="4000">
          <a:solidFill>
            <a:schemeClr val="tx2"/>
          </a:solidFill>
          <a:latin typeface="Arial" pitchFamily="34" charset="0"/>
          <a:ea typeface="SimSun" pitchFamily="2" charset="-122"/>
        </a:defRPr>
      </a:lvl9pPr>
    </p:titleStyle>
    <p:bodyStyle>
      <a:lvl1pPr marL="311013" indent="-311013" algn="r" rtl="1" eaLnBrk="1" fontAlgn="base" hangingPunct="1">
        <a:spcBef>
          <a:spcPct val="20000"/>
        </a:spcBef>
        <a:spcAft>
          <a:spcPct val="0"/>
        </a:spcAft>
        <a:buChar char="•"/>
        <a:defRPr sz="2900">
          <a:solidFill>
            <a:schemeClr val="tx1"/>
          </a:solidFill>
          <a:latin typeface="+mn-lt"/>
          <a:ea typeface="+mn-ea"/>
          <a:cs typeface="+mn-cs"/>
        </a:defRPr>
      </a:lvl1pPr>
      <a:lvl2pPr marL="673860" indent="-259178" algn="r" rtl="1" eaLnBrk="1" fontAlgn="base" hangingPunct="1">
        <a:spcBef>
          <a:spcPct val="20000"/>
        </a:spcBef>
        <a:spcAft>
          <a:spcPct val="0"/>
        </a:spcAft>
        <a:buChar char="–"/>
        <a:defRPr sz="2500">
          <a:solidFill>
            <a:schemeClr val="tx1"/>
          </a:solidFill>
          <a:latin typeface="+mn-lt"/>
          <a:ea typeface="+mn-ea"/>
        </a:defRPr>
      </a:lvl2pPr>
      <a:lvl3pPr marL="1036707" indent="-207341" algn="r" rtl="1" eaLnBrk="1" fontAlgn="base" hangingPunct="1">
        <a:spcBef>
          <a:spcPct val="20000"/>
        </a:spcBef>
        <a:spcAft>
          <a:spcPct val="0"/>
        </a:spcAft>
        <a:buChar char="•"/>
        <a:defRPr sz="2200">
          <a:solidFill>
            <a:schemeClr val="tx1"/>
          </a:solidFill>
          <a:latin typeface="+mn-lt"/>
          <a:ea typeface="+mn-ea"/>
        </a:defRPr>
      </a:lvl3pPr>
      <a:lvl4pPr marL="1451391" indent="-207341" algn="r" rtl="1" eaLnBrk="1" fontAlgn="base" hangingPunct="1">
        <a:spcBef>
          <a:spcPct val="20000"/>
        </a:spcBef>
        <a:spcAft>
          <a:spcPct val="0"/>
        </a:spcAft>
        <a:buChar char="–"/>
        <a:defRPr sz="1800">
          <a:solidFill>
            <a:schemeClr val="tx1"/>
          </a:solidFill>
          <a:latin typeface="+mn-lt"/>
          <a:ea typeface="+mn-ea"/>
        </a:defRPr>
      </a:lvl4pPr>
      <a:lvl5pPr marL="1866074" indent="-207341" algn="r" rtl="1" eaLnBrk="1" fontAlgn="base" hangingPunct="1">
        <a:spcBef>
          <a:spcPct val="20000"/>
        </a:spcBef>
        <a:spcAft>
          <a:spcPct val="0"/>
        </a:spcAft>
        <a:buChar char="»"/>
        <a:defRPr sz="1800">
          <a:solidFill>
            <a:schemeClr val="tx1"/>
          </a:solidFill>
          <a:latin typeface="+mn-lt"/>
          <a:ea typeface="+mn-ea"/>
        </a:defRPr>
      </a:lvl5pPr>
      <a:lvl6pPr marL="2280758" indent="-207341" algn="r" rtl="1" eaLnBrk="1" fontAlgn="base" hangingPunct="1">
        <a:spcBef>
          <a:spcPct val="20000"/>
        </a:spcBef>
        <a:spcAft>
          <a:spcPct val="0"/>
        </a:spcAft>
        <a:buChar char="»"/>
        <a:defRPr sz="1800">
          <a:solidFill>
            <a:schemeClr val="tx1"/>
          </a:solidFill>
          <a:latin typeface="+mn-lt"/>
          <a:ea typeface="+mn-ea"/>
        </a:defRPr>
      </a:lvl6pPr>
      <a:lvl7pPr marL="2695440" indent="-207341" algn="r" rtl="1" eaLnBrk="1" fontAlgn="base" hangingPunct="1">
        <a:spcBef>
          <a:spcPct val="20000"/>
        </a:spcBef>
        <a:spcAft>
          <a:spcPct val="0"/>
        </a:spcAft>
        <a:buChar char="»"/>
        <a:defRPr sz="1800">
          <a:solidFill>
            <a:schemeClr val="tx1"/>
          </a:solidFill>
          <a:latin typeface="+mn-lt"/>
          <a:ea typeface="+mn-ea"/>
        </a:defRPr>
      </a:lvl7pPr>
      <a:lvl8pPr marL="3110124" indent="-207341" algn="r" rtl="1" eaLnBrk="1" fontAlgn="base" hangingPunct="1">
        <a:spcBef>
          <a:spcPct val="20000"/>
        </a:spcBef>
        <a:spcAft>
          <a:spcPct val="0"/>
        </a:spcAft>
        <a:buChar char="»"/>
        <a:defRPr sz="1800">
          <a:solidFill>
            <a:schemeClr val="tx1"/>
          </a:solidFill>
          <a:latin typeface="+mn-lt"/>
          <a:ea typeface="+mn-ea"/>
        </a:defRPr>
      </a:lvl8pPr>
      <a:lvl9pPr marL="3524806" indent="-207341" algn="r" rtl="1" eaLnBrk="1" fontAlgn="base" hangingPunct="1">
        <a:spcBef>
          <a:spcPct val="20000"/>
        </a:spcBef>
        <a:spcAft>
          <a:spcPct val="0"/>
        </a:spcAft>
        <a:buChar char="»"/>
        <a:defRPr sz="1800">
          <a:solidFill>
            <a:schemeClr val="tx1"/>
          </a:solidFill>
          <a:latin typeface="+mn-lt"/>
          <a:ea typeface="+mn-ea"/>
        </a:defRPr>
      </a:lvl9pPr>
    </p:bodyStyle>
    <p:otherStyle>
      <a:defPPr>
        <a:defRPr lang="fa-IR"/>
      </a:defPPr>
      <a:lvl1pPr marL="0" algn="r" defTabSz="829366" rtl="1" eaLnBrk="1" latinLnBrk="0" hangingPunct="1">
        <a:defRPr sz="1600" kern="1200">
          <a:solidFill>
            <a:schemeClr val="tx1"/>
          </a:solidFill>
          <a:latin typeface="+mn-lt"/>
          <a:ea typeface="+mn-ea"/>
          <a:cs typeface="+mn-cs"/>
        </a:defRPr>
      </a:lvl1pPr>
      <a:lvl2pPr marL="414683" algn="r" defTabSz="829366" rtl="1" eaLnBrk="1" latinLnBrk="0" hangingPunct="1">
        <a:defRPr sz="1600" kern="1200">
          <a:solidFill>
            <a:schemeClr val="tx1"/>
          </a:solidFill>
          <a:latin typeface="+mn-lt"/>
          <a:ea typeface="+mn-ea"/>
          <a:cs typeface="+mn-cs"/>
        </a:defRPr>
      </a:lvl2pPr>
      <a:lvl3pPr marL="829366" algn="r" defTabSz="829366" rtl="1" eaLnBrk="1" latinLnBrk="0" hangingPunct="1">
        <a:defRPr sz="1600" kern="1200">
          <a:solidFill>
            <a:schemeClr val="tx1"/>
          </a:solidFill>
          <a:latin typeface="+mn-lt"/>
          <a:ea typeface="+mn-ea"/>
          <a:cs typeface="+mn-cs"/>
        </a:defRPr>
      </a:lvl3pPr>
      <a:lvl4pPr marL="1244049" algn="r" defTabSz="829366" rtl="1" eaLnBrk="1" latinLnBrk="0" hangingPunct="1">
        <a:defRPr sz="1600" kern="1200">
          <a:solidFill>
            <a:schemeClr val="tx1"/>
          </a:solidFill>
          <a:latin typeface="+mn-lt"/>
          <a:ea typeface="+mn-ea"/>
          <a:cs typeface="+mn-cs"/>
        </a:defRPr>
      </a:lvl4pPr>
      <a:lvl5pPr marL="1658732" algn="r" defTabSz="829366" rtl="1" eaLnBrk="1" latinLnBrk="0" hangingPunct="1">
        <a:defRPr sz="1600" kern="1200">
          <a:solidFill>
            <a:schemeClr val="tx1"/>
          </a:solidFill>
          <a:latin typeface="+mn-lt"/>
          <a:ea typeface="+mn-ea"/>
          <a:cs typeface="+mn-cs"/>
        </a:defRPr>
      </a:lvl5pPr>
      <a:lvl6pPr marL="2073416" algn="r" defTabSz="829366" rtl="1" eaLnBrk="1" latinLnBrk="0" hangingPunct="1">
        <a:defRPr sz="1600" kern="1200">
          <a:solidFill>
            <a:schemeClr val="tx1"/>
          </a:solidFill>
          <a:latin typeface="+mn-lt"/>
          <a:ea typeface="+mn-ea"/>
          <a:cs typeface="+mn-cs"/>
        </a:defRPr>
      </a:lvl6pPr>
      <a:lvl7pPr marL="2488099" algn="r" defTabSz="829366" rtl="1" eaLnBrk="1" latinLnBrk="0" hangingPunct="1">
        <a:defRPr sz="1600" kern="1200">
          <a:solidFill>
            <a:schemeClr val="tx1"/>
          </a:solidFill>
          <a:latin typeface="+mn-lt"/>
          <a:ea typeface="+mn-ea"/>
          <a:cs typeface="+mn-cs"/>
        </a:defRPr>
      </a:lvl7pPr>
      <a:lvl8pPr marL="2902782" algn="r" defTabSz="829366" rtl="1" eaLnBrk="1" latinLnBrk="0" hangingPunct="1">
        <a:defRPr sz="1600" kern="1200">
          <a:solidFill>
            <a:schemeClr val="tx1"/>
          </a:solidFill>
          <a:latin typeface="+mn-lt"/>
          <a:ea typeface="+mn-ea"/>
          <a:cs typeface="+mn-cs"/>
        </a:defRPr>
      </a:lvl8pPr>
      <a:lvl9pPr marL="3317465" algn="r" defTabSz="829366" rtl="1" eaLnBrk="1" latinLnBrk="0" hangingPunct="1">
        <a:defRPr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fld id="{28E27594-5D90-4527-9BF6-D66413F408ED}" type="datetimeFigureOut">
              <a:rPr lang="fa-IR" smtClean="0"/>
              <a:pPr/>
              <a:t>1435/10/23</a:t>
            </a:fld>
            <a:endParaRPr lang="fa-I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fa-I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F2344AAD-773A-476F-990B-B2AE7BE08833}" type="slidenum">
              <a:rPr lang="fa-IR" smtClean="0"/>
              <a:pPr/>
              <a:t>‹#›</a:t>
            </a:fld>
            <a:endParaRPr lang="fa-IR"/>
          </a:p>
        </p:txBody>
      </p:sp>
      <p:pic>
        <p:nvPicPr>
          <p:cNvPr id="1031" name="Picture 7" descr="Figura2"/>
          <p:cNvPicPr>
            <a:picLocks noChangeAspect="1" noChangeArrowheads="1"/>
          </p:cNvPicPr>
          <p:nvPr/>
        </p:nvPicPr>
        <p:blipFill>
          <a:blip r:embed="rId13"/>
          <a:srcRect/>
          <a:stretch>
            <a:fillRect/>
          </a:stretch>
        </p:blipFill>
        <p:spPr bwMode="auto">
          <a:xfrm>
            <a:off x="0" y="0"/>
            <a:ext cx="9144000" cy="68595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Arial" pitchFamily="34" charset="0"/>
        </a:defRPr>
      </a:lvl2pPr>
      <a:lvl3pPr algn="ctr" rtl="1" eaLnBrk="1" fontAlgn="base" hangingPunct="1">
        <a:spcBef>
          <a:spcPct val="0"/>
        </a:spcBef>
        <a:spcAft>
          <a:spcPct val="0"/>
        </a:spcAft>
        <a:defRPr sz="4400">
          <a:solidFill>
            <a:schemeClr val="tx2"/>
          </a:solidFill>
          <a:latin typeface="Arial" pitchFamily="34" charset="0"/>
        </a:defRPr>
      </a:lvl3pPr>
      <a:lvl4pPr algn="ctr" rtl="1" eaLnBrk="1" fontAlgn="base" hangingPunct="1">
        <a:spcBef>
          <a:spcPct val="0"/>
        </a:spcBef>
        <a:spcAft>
          <a:spcPct val="0"/>
        </a:spcAft>
        <a:defRPr sz="4400">
          <a:solidFill>
            <a:schemeClr val="tx2"/>
          </a:solidFill>
          <a:latin typeface="Arial" pitchFamily="34" charset="0"/>
        </a:defRPr>
      </a:lvl4pPr>
      <a:lvl5pPr algn="ctr" rtl="1" eaLnBrk="1" fontAlgn="base" hangingPunct="1">
        <a:spcBef>
          <a:spcPct val="0"/>
        </a:spcBef>
        <a:spcAft>
          <a:spcPct val="0"/>
        </a:spcAft>
        <a:defRPr sz="4400">
          <a:solidFill>
            <a:schemeClr val="tx2"/>
          </a:solidFill>
          <a:latin typeface="Arial" pitchFamily="34" charset="0"/>
        </a:defRPr>
      </a:lvl5pPr>
      <a:lvl6pPr marL="457200" algn="ctr" rtl="1" eaLnBrk="1" fontAlgn="base" hangingPunct="1">
        <a:spcBef>
          <a:spcPct val="0"/>
        </a:spcBef>
        <a:spcAft>
          <a:spcPct val="0"/>
        </a:spcAft>
        <a:defRPr sz="4400">
          <a:solidFill>
            <a:schemeClr val="tx2"/>
          </a:solidFill>
          <a:latin typeface="Arial" pitchFamily="34" charset="0"/>
        </a:defRPr>
      </a:lvl6pPr>
      <a:lvl7pPr marL="914400" algn="ctr" rtl="1" eaLnBrk="1" fontAlgn="base" hangingPunct="1">
        <a:spcBef>
          <a:spcPct val="0"/>
        </a:spcBef>
        <a:spcAft>
          <a:spcPct val="0"/>
        </a:spcAft>
        <a:defRPr sz="4400">
          <a:solidFill>
            <a:schemeClr val="tx2"/>
          </a:solidFill>
          <a:latin typeface="Arial" pitchFamily="34" charset="0"/>
        </a:defRPr>
      </a:lvl7pPr>
      <a:lvl8pPr marL="1371600" algn="ctr" rtl="1" eaLnBrk="1" fontAlgn="base" hangingPunct="1">
        <a:spcBef>
          <a:spcPct val="0"/>
        </a:spcBef>
        <a:spcAft>
          <a:spcPct val="0"/>
        </a:spcAft>
        <a:defRPr sz="4400">
          <a:solidFill>
            <a:schemeClr val="tx2"/>
          </a:solidFill>
          <a:latin typeface="Arial" pitchFamily="34" charset="0"/>
        </a:defRPr>
      </a:lvl8pPr>
      <a:lvl9pPr marL="1828800" algn="ctr" rtl="1" eaLnBrk="1" fontAlgn="base" hangingPunct="1">
        <a:spcBef>
          <a:spcPct val="0"/>
        </a:spcBef>
        <a:spcAft>
          <a:spcPct val="0"/>
        </a:spcAft>
        <a:defRPr sz="4400">
          <a:solidFill>
            <a:schemeClr val="tx2"/>
          </a:solidFill>
          <a:latin typeface="Arial" pitchFamily="34"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defRPr>
      </a:lvl2pPr>
      <a:lvl3pPr marL="1143000" indent="-228600" algn="r" rtl="1" eaLnBrk="1" fontAlgn="base" hangingPunct="1">
        <a:spcBef>
          <a:spcPct val="20000"/>
        </a:spcBef>
        <a:spcAft>
          <a:spcPct val="0"/>
        </a:spcAft>
        <a:buChar char="•"/>
        <a:defRPr sz="2400">
          <a:solidFill>
            <a:schemeClr val="tx1"/>
          </a:solidFill>
          <a:latin typeface="+mn-lt"/>
        </a:defRPr>
      </a:lvl3pPr>
      <a:lvl4pPr marL="1600200" indent="-228600" algn="r" rtl="1" eaLnBrk="1" fontAlgn="base" hangingPunct="1">
        <a:spcBef>
          <a:spcPct val="20000"/>
        </a:spcBef>
        <a:spcAft>
          <a:spcPct val="0"/>
        </a:spcAft>
        <a:buChar char="–"/>
        <a:defRPr sz="2000">
          <a:solidFill>
            <a:schemeClr val="tx1"/>
          </a:solidFill>
          <a:latin typeface="+mn-lt"/>
        </a:defRPr>
      </a:lvl4pPr>
      <a:lvl5pPr marL="2057400" indent="-228600" algn="r" rtl="1" eaLnBrk="1" fontAlgn="base" hangingPunct="1">
        <a:spcBef>
          <a:spcPct val="20000"/>
        </a:spcBef>
        <a:spcAft>
          <a:spcPct val="0"/>
        </a:spcAft>
        <a:buChar char="»"/>
        <a:defRPr sz="2000">
          <a:solidFill>
            <a:schemeClr val="tx1"/>
          </a:solidFill>
          <a:latin typeface="+mn-lt"/>
        </a:defRPr>
      </a:lvl5pPr>
      <a:lvl6pPr marL="2514600" indent="-228600" algn="r" rtl="1" eaLnBrk="1" fontAlgn="base" hangingPunct="1">
        <a:spcBef>
          <a:spcPct val="20000"/>
        </a:spcBef>
        <a:spcAft>
          <a:spcPct val="0"/>
        </a:spcAft>
        <a:buChar char="»"/>
        <a:defRPr sz="2000">
          <a:solidFill>
            <a:schemeClr val="tx1"/>
          </a:solidFill>
          <a:latin typeface="+mn-lt"/>
        </a:defRPr>
      </a:lvl6pPr>
      <a:lvl7pPr marL="2971800" indent="-228600" algn="r" rtl="1" eaLnBrk="1" fontAlgn="base" hangingPunct="1">
        <a:spcBef>
          <a:spcPct val="20000"/>
        </a:spcBef>
        <a:spcAft>
          <a:spcPct val="0"/>
        </a:spcAft>
        <a:buChar char="»"/>
        <a:defRPr sz="2000">
          <a:solidFill>
            <a:schemeClr val="tx1"/>
          </a:solidFill>
          <a:latin typeface="+mn-lt"/>
        </a:defRPr>
      </a:lvl7pPr>
      <a:lvl8pPr marL="3429000" indent="-228600" algn="r" rtl="1" eaLnBrk="1" fontAlgn="base" hangingPunct="1">
        <a:spcBef>
          <a:spcPct val="20000"/>
        </a:spcBef>
        <a:spcAft>
          <a:spcPct val="0"/>
        </a:spcAft>
        <a:buChar char="»"/>
        <a:defRPr sz="2000">
          <a:solidFill>
            <a:schemeClr val="tx1"/>
          </a:solidFill>
          <a:latin typeface="+mn-lt"/>
        </a:defRPr>
      </a:lvl8pPr>
      <a:lvl9pPr marL="3886200" indent="-228600" algn="r" rtl="1" eaLnBrk="1" fontAlgn="base" hangingPunct="1">
        <a:spcBef>
          <a:spcPct val="20000"/>
        </a:spcBef>
        <a:spcAft>
          <a:spcPct val="0"/>
        </a:spcAft>
        <a:buChar char="»"/>
        <a:defRPr sz="2000">
          <a:solidFill>
            <a:schemeClr val="tx1"/>
          </a:solidFill>
          <a:latin typeface="+mn-lt"/>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t-BR" smtClean="0"/>
              <a:t>单击此处编辑母版标题样式</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单击此处编辑母版文本样式</a:t>
            </a:r>
          </a:p>
          <a:p>
            <a:pPr lvl="1"/>
            <a:r>
              <a:rPr lang="pt-BR" smtClean="0"/>
              <a:t>第二级</a:t>
            </a:r>
          </a:p>
          <a:p>
            <a:pPr lvl="2"/>
            <a:r>
              <a:rPr lang="pt-BR" smtClean="0"/>
              <a:t>第三级</a:t>
            </a:r>
          </a:p>
          <a:p>
            <a:pPr lvl="3"/>
            <a:r>
              <a:rPr lang="pt-BR" smtClean="0"/>
              <a:t>第四级</a:t>
            </a:r>
          </a:p>
          <a:p>
            <a:pPr lvl="4"/>
            <a:r>
              <a:rPr lang="pt-BR" smtClean="0"/>
              <a:t>第五级</a:t>
            </a:r>
          </a:p>
        </p:txBody>
      </p:sp>
      <p:sp>
        <p:nvSpPr>
          <p:cNvPr id="205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vl1pPr>
          </a:lstStyle>
          <a:p>
            <a:fld id="{33248565-6F88-4FE2-8095-48FFEBF0396C}" type="datetimeFigureOut">
              <a:rPr lang="pt-BR"/>
              <a:pPr/>
              <a:t>19/8/2014</a:t>
            </a:fld>
            <a:endParaRPr lang="pt-BR"/>
          </a:p>
        </p:txBody>
      </p:sp>
      <p:sp>
        <p:nvSpPr>
          <p:cNvPr id="205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vl1pPr>
          </a:lstStyle>
          <a:p>
            <a:endParaRPr lang="pt-BR"/>
          </a:p>
        </p:txBody>
      </p:sp>
      <p:sp>
        <p:nvSpPr>
          <p:cNvPr id="205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vl1pPr>
          </a:lstStyle>
          <a:p>
            <a:fld id="{359FC7B0-E5F5-48BD-8708-64601C50D585}" type="slidenum">
              <a:rPr lang="pt-BR"/>
              <a:pPr/>
              <a:t>‹#›</a:t>
            </a:fld>
            <a:endParaRPr lang="pt-B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Arial" pitchFamily="34" charset="0"/>
          <a:ea typeface="SimSun" pitchFamily="2" charset="-122"/>
        </a:defRPr>
      </a:lvl2pPr>
      <a:lvl3pPr algn="ctr" rtl="1" eaLnBrk="1" fontAlgn="base" hangingPunct="1">
        <a:spcBef>
          <a:spcPct val="0"/>
        </a:spcBef>
        <a:spcAft>
          <a:spcPct val="0"/>
        </a:spcAft>
        <a:defRPr sz="4400">
          <a:solidFill>
            <a:schemeClr val="tx2"/>
          </a:solidFill>
          <a:latin typeface="Arial" pitchFamily="34" charset="0"/>
          <a:ea typeface="SimSun" pitchFamily="2" charset="-122"/>
        </a:defRPr>
      </a:lvl3pPr>
      <a:lvl4pPr algn="ctr" rtl="1" eaLnBrk="1" fontAlgn="base" hangingPunct="1">
        <a:spcBef>
          <a:spcPct val="0"/>
        </a:spcBef>
        <a:spcAft>
          <a:spcPct val="0"/>
        </a:spcAft>
        <a:defRPr sz="4400">
          <a:solidFill>
            <a:schemeClr val="tx2"/>
          </a:solidFill>
          <a:latin typeface="Arial" pitchFamily="34" charset="0"/>
          <a:ea typeface="SimSun" pitchFamily="2" charset="-122"/>
        </a:defRPr>
      </a:lvl4pPr>
      <a:lvl5pPr algn="ctr" rtl="1" eaLnBrk="1" fontAlgn="base" hangingPunct="1">
        <a:spcBef>
          <a:spcPct val="0"/>
        </a:spcBef>
        <a:spcAft>
          <a:spcPct val="0"/>
        </a:spcAft>
        <a:defRPr sz="4400">
          <a:solidFill>
            <a:schemeClr val="tx2"/>
          </a:solidFill>
          <a:latin typeface="Arial" pitchFamily="34" charset="0"/>
          <a:ea typeface="SimSun" pitchFamily="2" charset="-122"/>
        </a:defRPr>
      </a:lvl5pPr>
      <a:lvl6pPr marL="457200" algn="ctr" rtl="1" eaLnBrk="1" fontAlgn="base" hangingPunct="1">
        <a:spcBef>
          <a:spcPct val="0"/>
        </a:spcBef>
        <a:spcAft>
          <a:spcPct val="0"/>
        </a:spcAft>
        <a:defRPr sz="4400">
          <a:solidFill>
            <a:schemeClr val="tx2"/>
          </a:solidFill>
          <a:latin typeface="Arial" pitchFamily="34" charset="0"/>
          <a:ea typeface="SimSun" pitchFamily="2" charset="-122"/>
        </a:defRPr>
      </a:lvl6pPr>
      <a:lvl7pPr marL="914400" algn="ctr" rtl="1" eaLnBrk="1" fontAlgn="base" hangingPunct="1">
        <a:spcBef>
          <a:spcPct val="0"/>
        </a:spcBef>
        <a:spcAft>
          <a:spcPct val="0"/>
        </a:spcAft>
        <a:defRPr sz="4400">
          <a:solidFill>
            <a:schemeClr val="tx2"/>
          </a:solidFill>
          <a:latin typeface="Arial" pitchFamily="34" charset="0"/>
          <a:ea typeface="SimSun" pitchFamily="2" charset="-122"/>
        </a:defRPr>
      </a:lvl7pPr>
      <a:lvl8pPr marL="1371600" algn="ctr" rtl="1" eaLnBrk="1" fontAlgn="base" hangingPunct="1">
        <a:spcBef>
          <a:spcPct val="0"/>
        </a:spcBef>
        <a:spcAft>
          <a:spcPct val="0"/>
        </a:spcAft>
        <a:defRPr sz="4400">
          <a:solidFill>
            <a:schemeClr val="tx2"/>
          </a:solidFill>
          <a:latin typeface="Arial" pitchFamily="34" charset="0"/>
          <a:ea typeface="SimSun" pitchFamily="2" charset="-122"/>
        </a:defRPr>
      </a:lvl8pPr>
      <a:lvl9pPr marL="1828800" algn="ctr" rtl="1" eaLnBrk="1" fontAlgn="base" hangingPunct="1">
        <a:spcBef>
          <a:spcPct val="0"/>
        </a:spcBef>
        <a:spcAft>
          <a:spcPct val="0"/>
        </a:spcAft>
        <a:defRPr sz="4400">
          <a:solidFill>
            <a:schemeClr val="tx2"/>
          </a:solidFill>
          <a:latin typeface="Arial" pitchFamily="34" charset="0"/>
          <a:ea typeface="SimSun" pitchFamily="2" charset="-122"/>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ea typeface="+mn-ea"/>
        </a:defRPr>
      </a:lvl2pPr>
      <a:lvl3pPr marL="1143000" indent="-228600" algn="r" rtl="1" eaLnBrk="1" fontAlgn="base" hangingPunct="1">
        <a:spcBef>
          <a:spcPct val="20000"/>
        </a:spcBef>
        <a:spcAft>
          <a:spcPct val="0"/>
        </a:spcAft>
        <a:buChar char="•"/>
        <a:defRPr sz="2400">
          <a:solidFill>
            <a:schemeClr val="tx1"/>
          </a:solidFill>
          <a:latin typeface="+mn-lt"/>
          <a:ea typeface="+mn-ea"/>
        </a:defRPr>
      </a:lvl3pPr>
      <a:lvl4pPr marL="1600200" indent="-228600" algn="r" rtl="1" eaLnBrk="1" fontAlgn="base" hangingPunct="1">
        <a:spcBef>
          <a:spcPct val="20000"/>
        </a:spcBef>
        <a:spcAft>
          <a:spcPct val="0"/>
        </a:spcAft>
        <a:buChar char="–"/>
        <a:defRPr sz="2000">
          <a:solidFill>
            <a:schemeClr val="tx1"/>
          </a:solidFill>
          <a:latin typeface="+mn-lt"/>
          <a:ea typeface="+mn-ea"/>
        </a:defRPr>
      </a:lvl4pPr>
      <a:lvl5pPr marL="2057400" indent="-228600" algn="r" rtl="1" eaLnBrk="1" fontAlgn="base" hangingPunct="1">
        <a:spcBef>
          <a:spcPct val="20000"/>
        </a:spcBef>
        <a:spcAft>
          <a:spcPct val="0"/>
        </a:spcAft>
        <a:buChar char="»"/>
        <a:defRPr sz="2000">
          <a:solidFill>
            <a:schemeClr val="tx1"/>
          </a:solidFill>
          <a:latin typeface="+mn-lt"/>
          <a:ea typeface="+mn-ea"/>
        </a:defRPr>
      </a:lvl5pPr>
      <a:lvl6pPr marL="2514600" indent="-228600" algn="r" rtl="1" eaLnBrk="1" fontAlgn="base" hangingPunct="1">
        <a:spcBef>
          <a:spcPct val="20000"/>
        </a:spcBef>
        <a:spcAft>
          <a:spcPct val="0"/>
        </a:spcAft>
        <a:buChar char="»"/>
        <a:defRPr sz="2000">
          <a:solidFill>
            <a:schemeClr val="tx1"/>
          </a:solidFill>
          <a:latin typeface="+mn-lt"/>
          <a:ea typeface="+mn-ea"/>
        </a:defRPr>
      </a:lvl6pPr>
      <a:lvl7pPr marL="2971800" indent="-228600" algn="r" rtl="1" eaLnBrk="1" fontAlgn="base" hangingPunct="1">
        <a:spcBef>
          <a:spcPct val="20000"/>
        </a:spcBef>
        <a:spcAft>
          <a:spcPct val="0"/>
        </a:spcAft>
        <a:buChar char="»"/>
        <a:defRPr sz="2000">
          <a:solidFill>
            <a:schemeClr val="tx1"/>
          </a:solidFill>
          <a:latin typeface="+mn-lt"/>
          <a:ea typeface="+mn-ea"/>
        </a:defRPr>
      </a:lvl7pPr>
      <a:lvl8pPr marL="3429000" indent="-228600" algn="r" rtl="1" eaLnBrk="1" fontAlgn="base" hangingPunct="1">
        <a:spcBef>
          <a:spcPct val="20000"/>
        </a:spcBef>
        <a:spcAft>
          <a:spcPct val="0"/>
        </a:spcAft>
        <a:buChar char="»"/>
        <a:defRPr sz="2000">
          <a:solidFill>
            <a:schemeClr val="tx1"/>
          </a:solidFill>
          <a:latin typeface="+mn-lt"/>
          <a:ea typeface="+mn-ea"/>
        </a:defRPr>
      </a:lvl8pPr>
      <a:lvl9pPr marL="3886200" indent="-228600" algn="r" rtl="1" eaLnBrk="1" fontAlgn="base" hangingPunct="1">
        <a:spcBef>
          <a:spcPct val="20000"/>
        </a:spcBef>
        <a:spcAft>
          <a:spcPct val="0"/>
        </a:spcAft>
        <a:buChar char="»"/>
        <a:defRPr sz="2000">
          <a:solidFill>
            <a:schemeClr val="tx1"/>
          </a:solidFill>
          <a:latin typeface="+mn-lt"/>
          <a:ea typeface="+mn-ea"/>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j0321094"/>
          <p:cNvPicPr>
            <a:picLocks noChangeAspect="1" noChangeArrowheads="1"/>
          </p:cNvPicPr>
          <p:nvPr/>
        </p:nvPicPr>
        <p:blipFill>
          <a:blip r:embed="rId13"/>
          <a:srcRect/>
          <a:stretch>
            <a:fillRect/>
          </a:stretch>
        </p:blipFill>
        <p:spPr bwMode="auto">
          <a:xfrm>
            <a:off x="6172200" y="0"/>
            <a:ext cx="2971800" cy="6553200"/>
          </a:xfrm>
          <a:prstGeom prst="rect">
            <a:avLst/>
          </a:prstGeom>
          <a:noFill/>
          <a:ln w="9525">
            <a:noFill/>
            <a:miter lim="800000"/>
            <a:headEnd/>
            <a:tailEnd/>
          </a:ln>
        </p:spPr>
      </p:pic>
      <p:sp>
        <p:nvSpPr>
          <p:cNvPr id="1027" name="Rectangle 8"/>
          <p:cNvSpPr>
            <a:spLocks noChangeArrowheads="1"/>
          </p:cNvSpPr>
          <p:nvPr/>
        </p:nvSpPr>
        <p:spPr bwMode="auto">
          <a:xfrm>
            <a:off x="0" y="6467475"/>
            <a:ext cx="9144000" cy="390525"/>
          </a:xfrm>
          <a:prstGeom prst="rect">
            <a:avLst/>
          </a:prstGeom>
          <a:solidFill>
            <a:schemeClr val="tx1"/>
          </a:solidFill>
          <a:ln w="9525">
            <a:solidFill>
              <a:schemeClr val="tx1"/>
            </a:solidFill>
            <a:miter lim="800000"/>
            <a:headEnd/>
            <a:tailEnd/>
          </a:ln>
          <a:effectLst/>
        </p:spPr>
        <p:txBody>
          <a:bodyPr wrap="none" anchor="ctr"/>
          <a:lstStyle/>
          <a:p>
            <a:endParaRPr lang="zh-CN" altLang="en-US">
              <a:ea typeface="SimSun" pitchFamily="2" charset="-122"/>
            </a:endParaRPr>
          </a:p>
        </p:txBody>
      </p:sp>
      <p:sp>
        <p:nvSpPr>
          <p:cNvPr id="1028" name="Rectangle 2"/>
          <p:cNvSpPr>
            <a:spLocks noGrp="1" noChangeArrowheads="1"/>
          </p:cNvSpPr>
          <p:nvPr>
            <p:ph type="title"/>
          </p:nvPr>
        </p:nvSpPr>
        <p:spPr bwMode="auto">
          <a:xfrm>
            <a:off x="304800" y="228600"/>
            <a:ext cx="5791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029" name="Rectangle 3"/>
          <p:cNvSpPr>
            <a:spLocks noGrp="1" noChangeArrowheads="1"/>
          </p:cNvSpPr>
          <p:nvPr>
            <p:ph type="body" idx="1"/>
          </p:nvPr>
        </p:nvSpPr>
        <p:spPr bwMode="auto">
          <a:xfrm>
            <a:off x="304800" y="1524000"/>
            <a:ext cx="57912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 name="Rectangle 4"/>
          <p:cNvSpPr>
            <a:spLocks noGrp="1" noChangeArrowheads="1"/>
          </p:cNvSpPr>
          <p:nvPr>
            <p:ph type="dt" sz="half" idx="2"/>
          </p:nvPr>
        </p:nvSpPr>
        <p:spPr bwMode="auto">
          <a:xfrm>
            <a:off x="0" y="6613525"/>
            <a:ext cx="2133600" cy="244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bg1"/>
                </a:solidFill>
                <a:ea typeface="SimSun" pitchFamily="2" charset="-122"/>
              </a:defRPr>
            </a:lvl1pPr>
          </a:lstStyle>
          <a:p>
            <a:fld id="{28E27594-5D90-4527-9BF6-D66413F408ED}" type="datetimeFigureOut">
              <a:rPr lang="fa-IR" smtClean="0"/>
              <a:pPr/>
              <a:t>1435/10/23</a:t>
            </a:fld>
            <a:endParaRPr lang="fa-IR"/>
          </a:p>
        </p:txBody>
      </p:sp>
      <p:sp>
        <p:nvSpPr>
          <p:cNvPr id="3" name="Rectangle 5"/>
          <p:cNvSpPr>
            <a:spLocks noGrp="1" noChangeArrowheads="1"/>
          </p:cNvSpPr>
          <p:nvPr>
            <p:ph type="ftr" sz="quarter" idx="3"/>
          </p:nvPr>
        </p:nvSpPr>
        <p:spPr bwMode="auto">
          <a:xfrm>
            <a:off x="2438400" y="6629400"/>
            <a:ext cx="4419600" cy="228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smtClean="0">
                <a:solidFill>
                  <a:schemeClr val="bg1"/>
                </a:solidFill>
                <a:latin typeface="Arial" charset="0"/>
                <a:ea typeface="宋体" charset="-122"/>
              </a:defRPr>
            </a:lvl1pPr>
          </a:lstStyle>
          <a:p>
            <a:endParaRPr lang="fa-IR"/>
          </a:p>
        </p:txBody>
      </p:sp>
      <p:sp>
        <p:nvSpPr>
          <p:cNvPr id="1030" name="Rectangle 6"/>
          <p:cNvSpPr>
            <a:spLocks noGrp="1" noChangeArrowheads="1"/>
          </p:cNvSpPr>
          <p:nvPr>
            <p:ph type="sldNum" sz="quarter" idx="4"/>
          </p:nvPr>
        </p:nvSpPr>
        <p:spPr bwMode="auto">
          <a:xfrm>
            <a:off x="7010400" y="6613525"/>
            <a:ext cx="2133600" cy="244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bg1"/>
                </a:solidFill>
                <a:ea typeface="SimSun" pitchFamily="2" charset="-122"/>
              </a:defRPr>
            </a:lvl1pPr>
          </a:lstStyle>
          <a:p>
            <a:fld id="{F2344AAD-773A-476F-990B-B2AE7BE08833}"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fontAlgn="base" hangingPunct="1">
        <a:spcBef>
          <a:spcPct val="0"/>
        </a:spcBef>
        <a:spcAft>
          <a:spcPct val="0"/>
        </a:spcAft>
        <a:defRPr sz="4400" b="1">
          <a:solidFill>
            <a:schemeClr val="tx2"/>
          </a:solidFill>
          <a:latin typeface="+mj-lt"/>
          <a:ea typeface="+mj-ea"/>
          <a:cs typeface="+mj-cs"/>
        </a:defRPr>
      </a:lvl1pPr>
      <a:lvl2pPr algn="l" rtl="1" eaLnBrk="1" fontAlgn="base" hangingPunct="1">
        <a:spcBef>
          <a:spcPct val="0"/>
        </a:spcBef>
        <a:spcAft>
          <a:spcPct val="0"/>
        </a:spcAft>
        <a:defRPr sz="4400" b="1">
          <a:solidFill>
            <a:schemeClr val="tx2"/>
          </a:solidFill>
          <a:latin typeface="Arial" charset="0"/>
        </a:defRPr>
      </a:lvl2pPr>
      <a:lvl3pPr algn="l" rtl="1" eaLnBrk="1" fontAlgn="base" hangingPunct="1">
        <a:spcBef>
          <a:spcPct val="0"/>
        </a:spcBef>
        <a:spcAft>
          <a:spcPct val="0"/>
        </a:spcAft>
        <a:defRPr sz="4400" b="1">
          <a:solidFill>
            <a:schemeClr val="tx2"/>
          </a:solidFill>
          <a:latin typeface="Arial" charset="0"/>
        </a:defRPr>
      </a:lvl3pPr>
      <a:lvl4pPr algn="l" rtl="1" eaLnBrk="1" fontAlgn="base" hangingPunct="1">
        <a:spcBef>
          <a:spcPct val="0"/>
        </a:spcBef>
        <a:spcAft>
          <a:spcPct val="0"/>
        </a:spcAft>
        <a:defRPr sz="4400" b="1">
          <a:solidFill>
            <a:schemeClr val="tx2"/>
          </a:solidFill>
          <a:latin typeface="Arial" charset="0"/>
        </a:defRPr>
      </a:lvl4pPr>
      <a:lvl5pPr algn="l" rtl="1" eaLnBrk="1" fontAlgn="base" hangingPunct="1">
        <a:spcBef>
          <a:spcPct val="0"/>
        </a:spcBef>
        <a:spcAft>
          <a:spcPct val="0"/>
        </a:spcAft>
        <a:defRPr sz="4400" b="1">
          <a:solidFill>
            <a:schemeClr val="tx2"/>
          </a:solidFill>
          <a:latin typeface="Arial" charset="0"/>
        </a:defRPr>
      </a:lvl5pPr>
      <a:lvl6pPr marL="457200" algn="l" rtl="1" eaLnBrk="1" fontAlgn="base" hangingPunct="1">
        <a:spcBef>
          <a:spcPct val="0"/>
        </a:spcBef>
        <a:spcAft>
          <a:spcPct val="0"/>
        </a:spcAft>
        <a:defRPr sz="4400" b="1">
          <a:solidFill>
            <a:schemeClr val="tx2"/>
          </a:solidFill>
          <a:latin typeface="Arial" charset="0"/>
        </a:defRPr>
      </a:lvl6pPr>
      <a:lvl7pPr marL="914400" algn="l" rtl="1" eaLnBrk="1" fontAlgn="base" hangingPunct="1">
        <a:spcBef>
          <a:spcPct val="0"/>
        </a:spcBef>
        <a:spcAft>
          <a:spcPct val="0"/>
        </a:spcAft>
        <a:defRPr sz="4400" b="1">
          <a:solidFill>
            <a:schemeClr val="tx2"/>
          </a:solidFill>
          <a:latin typeface="Arial" charset="0"/>
        </a:defRPr>
      </a:lvl7pPr>
      <a:lvl8pPr marL="1371600" algn="l" rtl="1" eaLnBrk="1" fontAlgn="base" hangingPunct="1">
        <a:spcBef>
          <a:spcPct val="0"/>
        </a:spcBef>
        <a:spcAft>
          <a:spcPct val="0"/>
        </a:spcAft>
        <a:defRPr sz="4400" b="1">
          <a:solidFill>
            <a:schemeClr val="tx2"/>
          </a:solidFill>
          <a:latin typeface="Arial" charset="0"/>
        </a:defRPr>
      </a:lvl8pPr>
      <a:lvl9pPr marL="1828800" algn="l" rtl="1" eaLnBrk="1" fontAlgn="base" hangingPunct="1">
        <a:spcBef>
          <a:spcPct val="0"/>
        </a:spcBef>
        <a:spcAft>
          <a:spcPct val="0"/>
        </a:spcAft>
        <a:defRPr sz="4400" b="1">
          <a:solidFill>
            <a:schemeClr val="tx2"/>
          </a:solidFill>
          <a:latin typeface="Arial"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defRPr>
      </a:lvl2pPr>
      <a:lvl3pPr marL="1143000" indent="-228600" algn="r" rtl="1" eaLnBrk="1" fontAlgn="base" hangingPunct="1">
        <a:spcBef>
          <a:spcPct val="20000"/>
        </a:spcBef>
        <a:spcAft>
          <a:spcPct val="0"/>
        </a:spcAft>
        <a:buChar char="•"/>
        <a:defRPr sz="2400">
          <a:solidFill>
            <a:schemeClr val="tx1"/>
          </a:solidFill>
          <a:latin typeface="+mn-lt"/>
        </a:defRPr>
      </a:lvl3pPr>
      <a:lvl4pPr marL="1600200" indent="-228600" algn="r" rtl="1" eaLnBrk="1" fontAlgn="base" hangingPunct="1">
        <a:spcBef>
          <a:spcPct val="20000"/>
        </a:spcBef>
        <a:spcAft>
          <a:spcPct val="0"/>
        </a:spcAft>
        <a:buChar char="–"/>
        <a:defRPr sz="2000">
          <a:solidFill>
            <a:schemeClr val="tx1"/>
          </a:solidFill>
          <a:latin typeface="+mn-lt"/>
        </a:defRPr>
      </a:lvl4pPr>
      <a:lvl5pPr marL="2057400" indent="-228600" algn="r" rtl="1" eaLnBrk="1" fontAlgn="base" hangingPunct="1">
        <a:spcBef>
          <a:spcPct val="20000"/>
        </a:spcBef>
        <a:spcAft>
          <a:spcPct val="0"/>
        </a:spcAft>
        <a:buChar char="»"/>
        <a:defRPr sz="2000">
          <a:solidFill>
            <a:schemeClr val="tx1"/>
          </a:solidFill>
          <a:latin typeface="+mn-lt"/>
        </a:defRPr>
      </a:lvl5pPr>
      <a:lvl6pPr marL="2514600" indent="-228600" algn="r" rtl="1" eaLnBrk="1" fontAlgn="base" hangingPunct="1">
        <a:spcBef>
          <a:spcPct val="20000"/>
        </a:spcBef>
        <a:spcAft>
          <a:spcPct val="0"/>
        </a:spcAft>
        <a:buChar char="»"/>
        <a:defRPr sz="2000">
          <a:solidFill>
            <a:schemeClr val="tx1"/>
          </a:solidFill>
          <a:latin typeface="+mn-lt"/>
        </a:defRPr>
      </a:lvl6pPr>
      <a:lvl7pPr marL="2971800" indent="-228600" algn="r" rtl="1" eaLnBrk="1" fontAlgn="base" hangingPunct="1">
        <a:spcBef>
          <a:spcPct val="20000"/>
        </a:spcBef>
        <a:spcAft>
          <a:spcPct val="0"/>
        </a:spcAft>
        <a:buChar char="»"/>
        <a:defRPr sz="2000">
          <a:solidFill>
            <a:schemeClr val="tx1"/>
          </a:solidFill>
          <a:latin typeface="+mn-lt"/>
        </a:defRPr>
      </a:lvl7pPr>
      <a:lvl8pPr marL="3429000" indent="-228600" algn="r" rtl="1" eaLnBrk="1" fontAlgn="base" hangingPunct="1">
        <a:spcBef>
          <a:spcPct val="20000"/>
        </a:spcBef>
        <a:spcAft>
          <a:spcPct val="0"/>
        </a:spcAft>
        <a:buChar char="»"/>
        <a:defRPr sz="2000">
          <a:solidFill>
            <a:schemeClr val="tx1"/>
          </a:solidFill>
          <a:latin typeface="+mn-lt"/>
        </a:defRPr>
      </a:lvl8pPr>
      <a:lvl9pPr marL="3886200" indent="-228600" algn="r" rtl="1" eaLnBrk="1" fontAlgn="base" hangingPunct="1">
        <a:spcBef>
          <a:spcPct val="20000"/>
        </a:spcBef>
        <a:spcAft>
          <a:spcPct val="0"/>
        </a:spcAft>
        <a:buChar char="»"/>
        <a:defRPr sz="2000">
          <a:solidFill>
            <a:schemeClr val="tx1"/>
          </a:solidFill>
          <a:latin typeface="+mn-lt"/>
        </a:defRPr>
      </a:lvl9pPr>
    </p:bodyStyle>
    <p:otherStyle>
      <a:defPPr>
        <a:defRPr lang="zh-CN"/>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2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2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2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FBA3A3"/>
          </a:solidFill>
          <a:ln>
            <a:solidFill>
              <a:srgbClr val="FF0000"/>
            </a:solidFill>
          </a:ln>
          <a:scene3d>
            <a:camera prst="orthographicFront"/>
            <a:lightRig rig="threePt" dir="t"/>
          </a:scene3d>
          <a:sp3d>
            <a:bevelT/>
          </a:sp3d>
        </p:spPr>
        <p:style>
          <a:lnRef idx="3">
            <a:schemeClr val="lt1"/>
          </a:lnRef>
          <a:fillRef idx="1">
            <a:schemeClr val="accent1"/>
          </a:fillRef>
          <a:effectRef idx="1">
            <a:schemeClr val="accent1"/>
          </a:effectRef>
          <a:fontRef idx="minor">
            <a:schemeClr val="lt1"/>
          </a:fontRef>
        </p:style>
        <p:txBody>
          <a:bodyPr/>
          <a:lstStyle/>
          <a:p>
            <a:r>
              <a:rPr lang="fa-IR" sz="11500" dirty="0" smtClean="0">
                <a:latin typeface="IranNastaliq"/>
              </a:rPr>
              <a:t>ایدز</a:t>
            </a:r>
            <a:endParaRPr lang="fa-IR" sz="11500" dirty="0">
              <a:latin typeface="IranNastaliq"/>
            </a:endParaRPr>
          </a:p>
        </p:txBody>
      </p:sp>
      <p:sp>
        <p:nvSpPr>
          <p:cNvPr id="3" name="Subtitle 2"/>
          <p:cNvSpPr>
            <a:spLocks noGrp="1"/>
          </p:cNvSpPr>
          <p:nvPr>
            <p:ph type="subTitle" idx="1"/>
          </p:nvPr>
        </p:nvSpPr>
        <p:spPr>
          <a:xfrm>
            <a:off x="142844" y="4572000"/>
            <a:ext cx="5048256" cy="1752600"/>
          </a:xfrm>
        </p:spPr>
        <p:txBody>
          <a:bodyPr/>
          <a:lstStyle/>
          <a:p>
            <a:r>
              <a:rPr lang="fa-IR" smtClean="0">
                <a:latin typeface="IranNastaliq"/>
                <a:cs typeface="B Lotus" pitchFamily="2" charset="-78"/>
              </a:rPr>
              <a:t>منبع</a:t>
            </a:r>
            <a:r>
              <a:rPr lang="fa-IR" dirty="0" smtClean="0">
                <a:latin typeface="IranNastaliq"/>
                <a:cs typeface="B Lotus" pitchFamily="2" charset="-78"/>
              </a:rPr>
              <a:t>: اپیدمیولوژی و کنترل بیماری های شایع در ایران</a:t>
            </a:r>
          </a:p>
          <a:p>
            <a:endParaRPr lang="fa-IR" dirty="0">
              <a:latin typeface="IranNastaliq"/>
              <a:cs typeface="B Lotus" pitchFamily="2" charset="-78"/>
            </a:endParaRPr>
          </a:p>
        </p:txBody>
      </p:sp>
      <p:pic>
        <p:nvPicPr>
          <p:cNvPr id="4" name="Picture 3" descr="IMG14582521.jpg"/>
          <p:cNvPicPr>
            <a:picLocks noChangeAspect="1"/>
          </p:cNvPicPr>
          <p:nvPr/>
        </p:nvPicPr>
        <p:blipFill>
          <a:blip r:embed="rId2"/>
          <a:stretch>
            <a:fillRect/>
          </a:stretch>
        </p:blipFill>
        <p:spPr>
          <a:xfrm>
            <a:off x="5429256" y="785794"/>
            <a:ext cx="3714744" cy="5214974"/>
          </a:xfrm>
          <a:prstGeom prst="rect">
            <a:avLst/>
          </a:prstGeom>
        </p:spPr>
      </p:pic>
    </p:spTree>
    <p:extLst>
      <p:ext uri="{BB962C8B-B14F-4D97-AF65-F5344CB8AC3E}">
        <p14:creationId xmlns:p14="http://schemas.microsoft.com/office/powerpoint/2010/main" xmlns="" val="136218659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انتشار جغرافیایی</a:t>
            </a:r>
            <a:endParaRPr lang="fa-IR" dirty="0"/>
          </a:p>
        </p:txBody>
      </p:sp>
      <p:sp>
        <p:nvSpPr>
          <p:cNvPr id="3" name="Content Placeholder 2"/>
          <p:cNvSpPr>
            <a:spLocks noGrp="1"/>
          </p:cNvSpPr>
          <p:nvPr>
            <p:ph idx="1"/>
          </p:nvPr>
        </p:nvSpPr>
        <p:spPr>
          <a:xfrm>
            <a:off x="304800" y="1524000"/>
            <a:ext cx="5910274" cy="4724400"/>
          </a:xfrm>
        </p:spPr>
        <p:txBody>
          <a:bodyPr/>
          <a:lstStyle/>
          <a:p>
            <a:pPr algn="just"/>
            <a:r>
              <a:rPr lang="fa-IR" dirty="0" smtClean="0">
                <a:cs typeface="B Homa" pitchFamily="2" charset="-78"/>
              </a:rPr>
              <a:t>تخمین زده می شود که از شروع پاندمی تا پایان سال 2007 بیش از 70 میلیون نفر به </a:t>
            </a:r>
            <a:r>
              <a:rPr lang="en-US" dirty="0" smtClean="0">
                <a:cs typeface="B Homa" pitchFamily="2" charset="-78"/>
              </a:rPr>
              <a:t>HIV/AIDS</a:t>
            </a:r>
            <a:r>
              <a:rPr lang="fa-IR" dirty="0" smtClean="0">
                <a:cs typeface="B Homa" pitchFamily="2" charset="-78"/>
              </a:rPr>
              <a:t> مبتلا شده اند که از آن یان حدود 30 میلیون نفر جان خود را ازدست داده اند.</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318087984"/>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385398650_hiv_aids.gif"/>
          <p:cNvPicPr>
            <a:picLocks noChangeAspect="1"/>
          </p:cNvPicPr>
          <p:nvPr/>
        </p:nvPicPr>
        <p:blipFill>
          <a:blip r:embed="rId2"/>
          <a:stretch>
            <a:fillRect/>
          </a:stretch>
        </p:blipFill>
        <p:spPr>
          <a:xfrm>
            <a:off x="6357950" y="500042"/>
            <a:ext cx="2576509" cy="5500725"/>
          </a:xfrm>
          <a:prstGeom prst="rect">
            <a:avLst/>
          </a:prstGeom>
        </p:spPr>
      </p:pic>
      <p:sp>
        <p:nvSpPr>
          <p:cNvPr id="7" name="Title 1"/>
          <p:cNvSpPr txBox="1">
            <a:spLocks/>
          </p:cNvSpPr>
          <p:nvPr/>
        </p:nvSpPr>
        <p:spPr bwMode="auto">
          <a:xfrm>
            <a:off x="0" y="-71462"/>
            <a:ext cx="8929718" cy="15716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fa-IR" sz="3600" b="1" i="0" u="none" strike="noStrike" kern="0" cap="none" spc="0" normalizeH="0" baseline="0" noProof="0" dirty="0" smtClean="0">
                <a:ln>
                  <a:noFill/>
                </a:ln>
                <a:solidFill>
                  <a:schemeClr val="tx2"/>
                </a:solidFill>
                <a:effectLst/>
                <a:uLnTx/>
                <a:uFillTx/>
                <a:latin typeface="+mj-lt"/>
                <a:ea typeface="+mj-ea"/>
                <a:cs typeface="+mj-cs"/>
              </a:rPr>
              <a:t>موارد تخمینی ناشی از عفونت </a:t>
            </a:r>
            <a:r>
              <a:rPr kumimoji="0" lang="en-US" sz="3600" b="1" i="0" u="none" strike="noStrike" kern="0" cap="none" spc="0" normalizeH="0" baseline="0" noProof="0" dirty="0" smtClean="0">
                <a:ln>
                  <a:noFill/>
                </a:ln>
                <a:solidFill>
                  <a:schemeClr val="tx2"/>
                </a:solidFill>
                <a:effectLst/>
                <a:uLnTx/>
                <a:uFillTx/>
                <a:latin typeface="+mj-lt"/>
                <a:ea typeface="+mj-ea"/>
                <a:cs typeface="+mj-cs"/>
              </a:rPr>
              <a:t>HIV</a:t>
            </a:r>
            <a:r>
              <a:rPr kumimoji="0" lang="fa-IR" sz="3600" b="1" i="0" u="none" strike="noStrike" kern="0" cap="none" spc="0" normalizeH="0" baseline="0" noProof="0" dirty="0" smtClean="0">
                <a:ln>
                  <a:noFill/>
                </a:ln>
                <a:solidFill>
                  <a:schemeClr val="tx2"/>
                </a:solidFill>
                <a:effectLst/>
                <a:uLnTx/>
                <a:uFillTx/>
                <a:latin typeface="+mj-lt"/>
                <a:ea typeface="+mj-ea"/>
                <a:cs typeface="+mj-cs"/>
              </a:rPr>
              <a:t> که تا پایان سال 2007 در قید حیات بوده اند</a:t>
            </a:r>
            <a:endParaRPr kumimoji="0" lang="fa-IR" sz="36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9" name="Content Placeholder 3"/>
          <p:cNvGraphicFramePr>
            <a:graphicFrameLocks/>
          </p:cNvGraphicFramePr>
          <p:nvPr>
            <p:extLst>
              <p:ext uri="{D42A27DB-BD31-4B8C-83A1-F6EECF244321}">
                <p14:modId xmlns:p14="http://schemas.microsoft.com/office/powerpoint/2010/main" xmlns="" val="3166141910"/>
              </p:ext>
            </p:extLst>
          </p:nvPr>
        </p:nvGraphicFramePr>
        <p:xfrm>
          <a:off x="161923" y="1866602"/>
          <a:ext cx="6696093" cy="4348480"/>
        </p:xfrm>
        <a:graphic>
          <a:graphicData uri="http://schemas.openxmlformats.org/drawingml/2006/table">
            <a:tbl>
              <a:tblPr rtl="1" firstRow="1" bandRow="1">
                <a:tableStyleId>{5C22544A-7EE6-4342-B048-85BDC9FD1C3A}</a:tableStyleId>
              </a:tblPr>
              <a:tblGrid>
                <a:gridCol w="2232031"/>
                <a:gridCol w="2232031"/>
                <a:gridCol w="2232031"/>
              </a:tblGrid>
              <a:tr h="370840">
                <a:tc>
                  <a:txBody>
                    <a:bodyPr/>
                    <a:lstStyle/>
                    <a:p>
                      <a:pPr rtl="1"/>
                      <a:r>
                        <a:rPr lang="fa-IR" b="1" dirty="0" smtClean="0"/>
                        <a:t>منطقه جغرافیایی</a:t>
                      </a:r>
                      <a:endParaRPr lang="fa-IR" b="1" dirty="0"/>
                    </a:p>
                  </a:txBody>
                  <a:tcPr marL="64347" marR="64347"/>
                </a:tc>
                <a:tc>
                  <a:txBody>
                    <a:bodyPr/>
                    <a:lstStyle/>
                    <a:p>
                      <a:pPr rtl="1"/>
                      <a:r>
                        <a:rPr lang="fa-IR" b="1" dirty="0" smtClean="0"/>
                        <a:t>موارد تخمینی</a:t>
                      </a:r>
                      <a:endParaRPr lang="fa-IR" b="1" dirty="0"/>
                    </a:p>
                  </a:txBody>
                  <a:tcPr marL="64347" marR="64347"/>
                </a:tc>
                <a:tc>
                  <a:txBody>
                    <a:bodyPr/>
                    <a:lstStyle/>
                    <a:p>
                      <a:pPr rtl="1"/>
                      <a:r>
                        <a:rPr lang="fa-IR" b="1" dirty="0" smtClean="0"/>
                        <a:t>موارد تخمینی</a:t>
                      </a:r>
                      <a:endParaRPr lang="fa-IR" b="1" dirty="0"/>
                    </a:p>
                  </a:txBody>
                  <a:tcPr marL="64347" marR="64347"/>
                </a:tc>
              </a:tr>
              <a:tr h="370840">
                <a:tc>
                  <a:txBody>
                    <a:bodyPr/>
                    <a:lstStyle/>
                    <a:p>
                      <a:pPr rtl="1"/>
                      <a:r>
                        <a:rPr lang="fa-IR" b="1" dirty="0" smtClean="0"/>
                        <a:t>منطقه زیر صحرای آفریقا</a:t>
                      </a:r>
                      <a:endParaRPr lang="fa-IR" b="1" dirty="0"/>
                    </a:p>
                  </a:txBody>
                  <a:tcPr marL="64347" marR="64347"/>
                </a:tc>
                <a:tc>
                  <a:txBody>
                    <a:bodyPr/>
                    <a:lstStyle/>
                    <a:p>
                      <a:pPr rtl="1"/>
                      <a:r>
                        <a:rPr lang="fa-IR" b="1" dirty="0" smtClean="0"/>
                        <a:t>23-29 میلیون</a:t>
                      </a:r>
                      <a:endParaRPr lang="fa-IR" b="1" dirty="0"/>
                    </a:p>
                  </a:txBody>
                  <a:tcPr marL="64347" marR="64347"/>
                </a:tc>
                <a:tc>
                  <a:txBody>
                    <a:bodyPr/>
                    <a:lstStyle/>
                    <a:p>
                      <a:pPr rtl="1"/>
                      <a:r>
                        <a:rPr lang="fa-IR" b="1" dirty="0" smtClean="0"/>
                        <a:t>64%</a:t>
                      </a:r>
                      <a:endParaRPr lang="fa-IR" b="1" dirty="0"/>
                    </a:p>
                  </a:txBody>
                  <a:tcPr marL="64347" marR="64347"/>
                </a:tc>
              </a:tr>
              <a:tr h="370840">
                <a:tc>
                  <a:txBody>
                    <a:bodyPr/>
                    <a:lstStyle/>
                    <a:p>
                      <a:pPr rtl="1"/>
                      <a:r>
                        <a:rPr lang="fa-IR" b="1" dirty="0" smtClean="0"/>
                        <a:t>شمال آفریقا و خاورمیانه</a:t>
                      </a:r>
                      <a:endParaRPr lang="fa-IR" b="1" dirty="0"/>
                    </a:p>
                  </a:txBody>
                  <a:tcPr marL="64347" marR="64347"/>
                </a:tc>
                <a:tc>
                  <a:txBody>
                    <a:bodyPr/>
                    <a:lstStyle/>
                    <a:p>
                      <a:pPr rtl="1"/>
                      <a:r>
                        <a:rPr lang="fa-IR" b="1" dirty="0" smtClean="0"/>
                        <a:t>230 هزار تا 1/4میلیون</a:t>
                      </a:r>
                      <a:endParaRPr lang="fa-IR" b="1" dirty="0"/>
                    </a:p>
                  </a:txBody>
                  <a:tcPr marL="64347" marR="64347"/>
                </a:tc>
                <a:tc>
                  <a:txBody>
                    <a:bodyPr/>
                    <a:lstStyle/>
                    <a:p>
                      <a:pPr rtl="1"/>
                      <a:r>
                        <a:rPr lang="fa-IR" b="1" dirty="0" smtClean="0"/>
                        <a:t>1/3%</a:t>
                      </a:r>
                      <a:endParaRPr lang="fa-IR" b="1" dirty="0"/>
                    </a:p>
                  </a:txBody>
                  <a:tcPr marL="64347" marR="64347"/>
                </a:tc>
              </a:tr>
              <a:tr h="370840">
                <a:tc>
                  <a:txBody>
                    <a:bodyPr/>
                    <a:lstStyle/>
                    <a:p>
                      <a:pPr rtl="1"/>
                      <a:r>
                        <a:rPr lang="fa-IR" b="1" dirty="0" smtClean="0"/>
                        <a:t>جنوب و جوب شرقی آسیا</a:t>
                      </a:r>
                      <a:endParaRPr lang="fa-IR" b="1" dirty="0"/>
                    </a:p>
                  </a:txBody>
                  <a:tcPr marL="64347" marR="64347"/>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b="1" dirty="0" smtClean="0"/>
                        <a:t>4/5-11 میلیون</a:t>
                      </a:r>
                    </a:p>
                  </a:txBody>
                  <a:tcPr marL="64347" marR="64347"/>
                </a:tc>
                <a:tc>
                  <a:txBody>
                    <a:bodyPr/>
                    <a:lstStyle/>
                    <a:p>
                      <a:pPr rtl="1"/>
                      <a:r>
                        <a:rPr lang="fa-IR" b="1" dirty="0" smtClean="0"/>
                        <a:t>18%</a:t>
                      </a:r>
                      <a:endParaRPr lang="fa-IR" b="1" dirty="0"/>
                    </a:p>
                  </a:txBody>
                  <a:tcPr marL="64347" marR="64347"/>
                </a:tc>
              </a:tr>
              <a:tr h="370840">
                <a:tc>
                  <a:txBody>
                    <a:bodyPr/>
                    <a:lstStyle/>
                    <a:p>
                      <a:pPr rtl="1"/>
                      <a:r>
                        <a:rPr lang="fa-IR" b="1" dirty="0" smtClean="0"/>
                        <a:t>شرق آسیا</a:t>
                      </a:r>
                      <a:endParaRPr lang="fa-IR" b="1" dirty="0"/>
                    </a:p>
                  </a:txBody>
                  <a:tcPr marL="64347" marR="64347"/>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b="1" dirty="0" smtClean="0"/>
                        <a:t>440 هزار – 1/4میلیون</a:t>
                      </a:r>
                    </a:p>
                  </a:txBody>
                  <a:tcPr marL="64347" marR="64347"/>
                </a:tc>
                <a:tc>
                  <a:txBody>
                    <a:bodyPr/>
                    <a:lstStyle/>
                    <a:p>
                      <a:pPr rtl="1"/>
                      <a:r>
                        <a:rPr lang="fa-IR" b="1" dirty="0" smtClean="0"/>
                        <a:t>2%</a:t>
                      </a:r>
                      <a:endParaRPr lang="fa-IR" b="1" dirty="0"/>
                    </a:p>
                  </a:txBody>
                  <a:tcPr marL="64347" marR="64347"/>
                </a:tc>
              </a:tr>
              <a:tr h="370840">
                <a:tc>
                  <a:txBody>
                    <a:bodyPr/>
                    <a:lstStyle/>
                    <a:p>
                      <a:pPr rtl="1"/>
                      <a:r>
                        <a:rPr lang="fa-IR" b="1" dirty="0" smtClean="0"/>
                        <a:t>آمریکای لاتین</a:t>
                      </a:r>
                      <a:endParaRPr lang="fa-IR" b="1" dirty="0"/>
                    </a:p>
                  </a:txBody>
                  <a:tcPr marL="64347" marR="64347"/>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b="1" dirty="0" smtClean="0"/>
                        <a:t>1/4- 2/4میلیون</a:t>
                      </a:r>
                    </a:p>
                  </a:txBody>
                  <a:tcPr marL="64347" marR="64347"/>
                </a:tc>
                <a:tc>
                  <a:txBody>
                    <a:bodyPr/>
                    <a:lstStyle/>
                    <a:p>
                      <a:pPr rtl="1"/>
                      <a:r>
                        <a:rPr lang="fa-IR" b="1" dirty="0" smtClean="0"/>
                        <a:t>4/5%</a:t>
                      </a:r>
                      <a:endParaRPr lang="fa-IR" b="1" dirty="0"/>
                    </a:p>
                  </a:txBody>
                  <a:tcPr marL="64347" marR="64347"/>
                </a:tc>
              </a:tr>
              <a:tr h="370840">
                <a:tc>
                  <a:txBody>
                    <a:bodyPr/>
                    <a:lstStyle/>
                    <a:p>
                      <a:pPr rtl="1"/>
                      <a:r>
                        <a:rPr lang="fa-IR" b="1" dirty="0" smtClean="0"/>
                        <a:t>کارائیب</a:t>
                      </a:r>
                      <a:endParaRPr lang="fa-IR" b="1" dirty="0"/>
                    </a:p>
                  </a:txBody>
                  <a:tcPr marL="64347" marR="64347"/>
                </a:tc>
                <a:tc>
                  <a:txBody>
                    <a:bodyPr/>
                    <a:lstStyle/>
                    <a:p>
                      <a:pPr rtl="1"/>
                      <a:r>
                        <a:rPr lang="fa-IR" b="1" dirty="0" smtClean="0"/>
                        <a:t>200 هزار – 510 هزار</a:t>
                      </a:r>
                      <a:endParaRPr lang="fa-IR" b="1" dirty="0"/>
                    </a:p>
                  </a:txBody>
                  <a:tcPr marL="64347" marR="64347"/>
                </a:tc>
                <a:tc>
                  <a:txBody>
                    <a:bodyPr/>
                    <a:lstStyle/>
                    <a:p>
                      <a:pPr rtl="1"/>
                      <a:r>
                        <a:rPr lang="fa-IR" b="1" dirty="0" smtClean="0"/>
                        <a:t>0/8%</a:t>
                      </a:r>
                      <a:endParaRPr lang="fa-IR" b="1" dirty="0"/>
                    </a:p>
                  </a:txBody>
                  <a:tcPr marL="64347" marR="64347"/>
                </a:tc>
              </a:tr>
              <a:tr h="370840">
                <a:tc>
                  <a:txBody>
                    <a:bodyPr/>
                    <a:lstStyle/>
                    <a:p>
                      <a:pPr rtl="1"/>
                      <a:r>
                        <a:rPr lang="fa-IR" b="1" dirty="0" smtClean="0"/>
                        <a:t>اروپای</a:t>
                      </a:r>
                      <a:r>
                        <a:rPr lang="fa-IR" b="1" baseline="0" dirty="0" smtClean="0"/>
                        <a:t> شرقی و آسیای مرکزی</a:t>
                      </a:r>
                      <a:endParaRPr lang="fa-IR" b="1" dirty="0"/>
                    </a:p>
                  </a:txBody>
                  <a:tcPr marL="64347" marR="64347"/>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b="1" dirty="0" smtClean="0"/>
                        <a:t>1 میلیون-</a:t>
                      </a:r>
                      <a:r>
                        <a:rPr lang="fa-IR" b="1" baseline="0" dirty="0" smtClean="0"/>
                        <a:t> 2/3</a:t>
                      </a:r>
                      <a:r>
                        <a:rPr lang="fa-IR" b="1" dirty="0" smtClean="0"/>
                        <a:t>میلیون</a:t>
                      </a:r>
                    </a:p>
                  </a:txBody>
                  <a:tcPr marL="64347" marR="64347"/>
                </a:tc>
                <a:tc>
                  <a:txBody>
                    <a:bodyPr/>
                    <a:lstStyle/>
                    <a:p>
                      <a:pPr rtl="1"/>
                      <a:r>
                        <a:rPr lang="fa-IR" b="1" dirty="0" smtClean="0"/>
                        <a:t>4%</a:t>
                      </a:r>
                      <a:endParaRPr lang="fa-IR" b="1" dirty="0"/>
                    </a:p>
                  </a:txBody>
                  <a:tcPr marL="64347" marR="64347"/>
                </a:tc>
              </a:tr>
              <a:tr h="370840">
                <a:tc>
                  <a:txBody>
                    <a:bodyPr/>
                    <a:lstStyle/>
                    <a:p>
                      <a:pPr rtl="1"/>
                      <a:r>
                        <a:rPr lang="fa-IR" b="1" dirty="0" smtClean="0"/>
                        <a:t>اروپای غربی و مرکزی</a:t>
                      </a:r>
                      <a:endParaRPr lang="fa-IR" b="1" dirty="0"/>
                    </a:p>
                  </a:txBody>
                  <a:tcPr marL="64347" marR="64347"/>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b="1" dirty="0" smtClean="0"/>
                        <a:t>570-890هزار</a:t>
                      </a:r>
                    </a:p>
                  </a:txBody>
                  <a:tcPr marL="64347" marR="64347"/>
                </a:tc>
                <a:tc>
                  <a:txBody>
                    <a:bodyPr/>
                    <a:lstStyle/>
                    <a:p>
                      <a:pPr rtl="1"/>
                      <a:r>
                        <a:rPr lang="fa-IR" b="1" dirty="0" smtClean="0"/>
                        <a:t>1/8%</a:t>
                      </a:r>
                      <a:endParaRPr lang="fa-IR" b="1" dirty="0"/>
                    </a:p>
                  </a:txBody>
                  <a:tcPr marL="64347" marR="64347"/>
                </a:tc>
              </a:tr>
              <a:tr h="370840">
                <a:tc>
                  <a:txBody>
                    <a:bodyPr/>
                    <a:lstStyle/>
                    <a:p>
                      <a:pPr rtl="1"/>
                      <a:r>
                        <a:rPr lang="fa-IR" b="1" dirty="0" smtClean="0"/>
                        <a:t>آمرسکای شمالی</a:t>
                      </a:r>
                      <a:endParaRPr lang="fa-IR" b="1" dirty="0"/>
                    </a:p>
                  </a:txBody>
                  <a:tcPr marL="64347" marR="64347"/>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b="1" dirty="0" smtClean="0"/>
                        <a:t>650</a:t>
                      </a:r>
                      <a:r>
                        <a:rPr lang="fa-IR" b="1" baseline="0" dirty="0" smtClean="0"/>
                        <a:t> هزار – 1/8</a:t>
                      </a:r>
                      <a:r>
                        <a:rPr lang="fa-IR" b="1" dirty="0" smtClean="0"/>
                        <a:t>میلیون</a:t>
                      </a:r>
                    </a:p>
                  </a:txBody>
                  <a:tcPr marL="64347" marR="64347"/>
                </a:tc>
                <a:tc>
                  <a:txBody>
                    <a:bodyPr/>
                    <a:lstStyle/>
                    <a:p>
                      <a:pPr rtl="1"/>
                      <a:r>
                        <a:rPr lang="fa-IR" b="1" dirty="0" smtClean="0"/>
                        <a:t>3%</a:t>
                      </a:r>
                      <a:endParaRPr lang="fa-IR" b="1" dirty="0"/>
                    </a:p>
                  </a:txBody>
                  <a:tcPr marL="64347" marR="64347"/>
                </a:tc>
              </a:tr>
              <a:tr h="370840">
                <a:tc>
                  <a:txBody>
                    <a:bodyPr/>
                    <a:lstStyle/>
                    <a:p>
                      <a:pPr rtl="1"/>
                      <a:r>
                        <a:rPr lang="fa-IR" b="1" dirty="0" smtClean="0"/>
                        <a:t>اقیانوسیه</a:t>
                      </a:r>
                      <a:endParaRPr lang="fa-IR" b="1" dirty="0"/>
                    </a:p>
                  </a:txBody>
                  <a:tcPr marL="64347" marR="64347"/>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b="1" dirty="0" smtClean="0"/>
                        <a:t>45-120 هزار</a:t>
                      </a:r>
                    </a:p>
                  </a:txBody>
                  <a:tcPr marL="64347" marR="64347"/>
                </a:tc>
                <a:tc>
                  <a:txBody>
                    <a:bodyPr/>
                    <a:lstStyle/>
                    <a:p>
                      <a:pPr rtl="1"/>
                      <a:r>
                        <a:rPr lang="fa-IR" b="1" dirty="0" smtClean="0"/>
                        <a:t>0/2%</a:t>
                      </a:r>
                      <a:endParaRPr lang="fa-IR" b="1" dirty="0"/>
                    </a:p>
                  </a:txBody>
                  <a:tcPr marL="64347" marR="64347"/>
                </a:tc>
              </a:tr>
            </a:tbl>
          </a:graphicData>
        </a:graphic>
      </p:graphicFrame>
    </p:spTree>
    <p:extLst>
      <p:ext uri="{BB962C8B-B14F-4D97-AF65-F5344CB8AC3E}">
        <p14:creationId xmlns:p14="http://schemas.microsoft.com/office/powerpoint/2010/main" xmlns="" val="1806704347"/>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روند جهانگیری </a:t>
            </a:r>
            <a:r>
              <a:rPr lang="en-US" dirty="0" smtClean="0"/>
              <a:t>HIV/AIDS</a:t>
            </a:r>
            <a:r>
              <a:rPr lang="fa-IR" dirty="0" smtClean="0"/>
              <a:t> از سال 1980</a:t>
            </a:r>
            <a:endParaRPr lang="fa-IR" dirty="0"/>
          </a:p>
        </p:txBody>
      </p:sp>
      <p:sp>
        <p:nvSpPr>
          <p:cNvPr id="3" name="Content Placeholder 2"/>
          <p:cNvSpPr>
            <a:spLocks noGrp="1"/>
          </p:cNvSpPr>
          <p:nvPr>
            <p:ph idx="1"/>
          </p:nvPr>
        </p:nvSpPr>
        <p:spPr>
          <a:xfrm>
            <a:off x="142876" y="1428736"/>
            <a:ext cx="6143636" cy="4724400"/>
          </a:xfrm>
        </p:spPr>
        <p:txBody>
          <a:bodyPr>
            <a:noAutofit/>
          </a:bodyPr>
          <a:lstStyle/>
          <a:p>
            <a:pPr marL="0" indent="0" algn="just">
              <a:buNone/>
            </a:pPr>
            <a:r>
              <a:rPr lang="fa-IR" sz="2400" dirty="0" smtClean="0">
                <a:solidFill>
                  <a:srgbClr val="FF0000"/>
                </a:solidFill>
                <a:cs typeface="B Homa" pitchFamily="2" charset="-78"/>
              </a:rPr>
              <a:t>در آمریکای شمالی و اروپا: </a:t>
            </a:r>
            <a:r>
              <a:rPr lang="fa-IR" sz="2400" dirty="0" smtClean="0">
                <a:cs typeface="B Homa" pitchFamily="2" charset="-78"/>
              </a:rPr>
              <a:t>طبق گزارش سال 2008 سازمان جهانی بهداشت، هنوز همجنس بازی به عنوان شایع ترین راه انتقال عفونت در این منطقه مطرح می باشد.</a:t>
            </a:r>
          </a:p>
          <a:p>
            <a:pPr marL="0" indent="0" algn="just">
              <a:buNone/>
            </a:pPr>
            <a:r>
              <a:rPr lang="fa-IR" sz="2400" dirty="0" smtClean="0">
                <a:cs typeface="B Homa" pitchFamily="2" charset="-78"/>
              </a:rPr>
              <a:t>شایع ترین راه انتقال عفونت با فراوانی 50% را تماس جنسی مردان با یکدیگر تشکیل داده اند. حدود یک سوم موارد، ناشی از تماس جنسی با جنس مخالف و حدود 18% ناشی از اعتیاد تزریقی بوده اشت.</a:t>
            </a:r>
          </a:p>
          <a:p>
            <a:pPr marL="0" indent="0" algn="just">
              <a:buNone/>
            </a:pPr>
            <a:r>
              <a:rPr lang="fa-IR" sz="2400" dirty="0" smtClean="0">
                <a:solidFill>
                  <a:srgbClr val="FF0000"/>
                </a:solidFill>
                <a:cs typeface="B Homa" pitchFamily="2" charset="-78"/>
              </a:rPr>
              <a:t>در آفریقا: </a:t>
            </a:r>
            <a:r>
              <a:rPr lang="fa-IR" sz="2400" dirty="0" smtClean="0">
                <a:cs typeface="B Homa" pitchFamily="2" charset="-78"/>
              </a:rPr>
              <a:t>که به عنوان آلوده ترین منطقه جهان مطرح بوده و 67% کل موارد </a:t>
            </a:r>
            <a:r>
              <a:rPr lang="en-US" sz="2400" dirty="0" smtClean="0">
                <a:cs typeface="B Homa" pitchFamily="2" charset="-78"/>
              </a:rPr>
              <a:t>HIV/AIDS</a:t>
            </a:r>
            <a:r>
              <a:rPr lang="fa-IR" sz="2400" dirty="0" smtClean="0">
                <a:cs typeface="B Homa" pitchFamily="2" charset="-78"/>
              </a:rPr>
              <a:t> که در پایان سال 2007 در قید حیات بوده اند را متحمل گردیده، 35% موارد عفونت جدید و 38% مرگ های ناشی از ایدز در سال 2007 در جنوب آفریقا رخ داده است.</a:t>
            </a:r>
            <a:endParaRPr lang="fa-IR" sz="2400"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3278777883"/>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pPr algn="just"/>
            <a:r>
              <a:rPr lang="fa-IR" dirty="0" smtClean="0">
                <a:solidFill>
                  <a:srgbClr val="FF0000"/>
                </a:solidFill>
                <a:cs typeface="B Homa" pitchFamily="2" charset="-78"/>
              </a:rPr>
              <a:t>در آمریکای لاتین: </a:t>
            </a:r>
            <a:r>
              <a:rPr lang="fa-IR" dirty="0" smtClean="0">
                <a:cs typeface="B Homa" pitchFamily="2" charset="-78"/>
              </a:rPr>
              <a:t>حدود یک سوم مبتلایان به عفونت ناشی از </a:t>
            </a:r>
            <a:r>
              <a:rPr lang="en-US" dirty="0" smtClean="0">
                <a:cs typeface="B Homa" pitchFamily="2" charset="-78"/>
              </a:rPr>
              <a:t>HIV</a:t>
            </a:r>
            <a:r>
              <a:rPr lang="fa-IR" dirty="0" smtClean="0">
                <a:cs typeface="B Homa" pitchFamily="2" charset="-78"/>
              </a:rPr>
              <a:t> منطقه آمریکای لاتین در کشور پر جمعیت برزیل زندگی می کنند. با این وجود در سایه رعایت موازین بهداشتی و اقدامات کنترلی، شیوع بیماری در این کشور وضعیت ثابتی به خود گرفته است. به طوری که در بالغین، حدود نیم درصد باقی مانده و انتقال مادر به کودک به سرعت کاهش یافته و از 16% در سال 1997 به 4% در سال 2002 رسیده است و تحت تاثیر داروهای ضد رتروویروس، میزان مرگ ناشی از بیماری از سال 1996 تا 2002 به نصف تقلیل یافته است.</a:t>
            </a: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3507715237"/>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pPr algn="just"/>
            <a:r>
              <a:rPr lang="fa-IR" dirty="0" smtClean="0">
                <a:solidFill>
                  <a:srgbClr val="FF0000"/>
                </a:solidFill>
                <a:cs typeface="B Homa" pitchFamily="2" charset="-78"/>
              </a:rPr>
              <a:t>در کارائیب: </a:t>
            </a:r>
            <a:r>
              <a:rPr lang="fa-IR" dirty="0" smtClean="0">
                <a:cs typeface="B Homa" pitchFamily="2" charset="-78"/>
              </a:rPr>
              <a:t>راه اصلی انتقال ایدز در این منطقه شامل انتقال از طریق تماس جنسی با زنان روسپی می باشد و دختران جوان در معرض خطر بیشتری هستند و تزریقات آلوده، نقش بارزی در انتقال ویروس ندارد.</a:t>
            </a:r>
          </a:p>
          <a:p>
            <a:pPr marL="0" indent="0" algn="just">
              <a:buNone/>
            </a:pPr>
            <a:r>
              <a:rPr lang="fa-IR" dirty="0" smtClean="0">
                <a:cs typeface="B Homa" pitchFamily="2" charset="-78"/>
              </a:rPr>
              <a:t>هائیتی با 170 هزار نفر افراد مبتلا به </a:t>
            </a:r>
            <a:r>
              <a:rPr lang="en-US" dirty="0" smtClean="0">
                <a:cs typeface="B Homa" pitchFamily="2" charset="-78"/>
              </a:rPr>
              <a:t>HIV/AIDS</a:t>
            </a:r>
            <a:r>
              <a:rPr lang="fa-IR" dirty="0" smtClean="0">
                <a:cs typeface="B Homa" pitchFamily="2" charset="-78"/>
              </a:rPr>
              <a:t> بالاترین بار ناشی از عفونت </a:t>
            </a:r>
            <a:r>
              <a:rPr lang="en-US" dirty="0" smtClean="0">
                <a:cs typeface="B Homa" pitchFamily="2" charset="-78"/>
              </a:rPr>
              <a:t>HIV</a:t>
            </a:r>
            <a:r>
              <a:rPr lang="fa-IR" dirty="0" smtClean="0">
                <a:cs typeface="B Homa" pitchFamily="2" charset="-78"/>
              </a:rPr>
              <a:t> را در منطقه کارائیب متحمل شده، ولی حای در این منطقه نیز شیوع عفونت رو به کاهش بوده است. به طوریکه شیوع 5/9 درصدی آن در زنان باردار در سال 1996 به 3/1% و در سال 2004 کاهش یافته و در سال 2006 وضعیت ثابتی به خود گرفته است.</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859529364"/>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smtClean="0">
                <a:solidFill>
                  <a:srgbClr val="FF0000"/>
                </a:solidFill>
                <a:cs typeface="B Homa" pitchFamily="2" charset="-78"/>
              </a:rPr>
              <a:t>در اروپای شرقی و آسیای مرکزی: </a:t>
            </a:r>
            <a:r>
              <a:rPr lang="fa-IR" dirty="0" smtClean="0">
                <a:cs typeface="B Homa" pitchFamily="2" charset="-78"/>
              </a:rPr>
              <a:t>90% مواردی که جدیدا در این منطقه حادث شده است مربوط به دو کشور روسیه(66%) و اوکراین(21%) است. شیوع 1/4 درصد در اوکراین در سال 2005 از هر کشور دیگری در منطقه اروپای غربی و آسیای مرکزی بیشتر بوده این رقم نسبت به سال 2001 از دو برابر نیز افزون تر می باشد.</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3627627234"/>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smtClean="0">
                <a:solidFill>
                  <a:srgbClr val="FF0000"/>
                </a:solidFill>
                <a:cs typeface="B Homa" pitchFamily="2" charset="-78"/>
              </a:rPr>
              <a:t>در اقیانوسیه: </a:t>
            </a:r>
            <a:r>
              <a:rPr lang="fa-IR" dirty="0" smtClean="0">
                <a:cs typeface="B Homa" pitchFamily="2" charset="-78"/>
              </a:rPr>
              <a:t>شیوع عفونت در منطقه گینه جدید در حدود 1/3% می باشد که نشان دهنده همه گیری در حال گسترشی است. ضمنا موارد سالانه بیماری در سال 2006 به 4017 مورد رسیده که نسبت به سال 2002 به بیش از 2 برابر، افزوده شده است.</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4113246988"/>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smtClean="0">
                <a:solidFill>
                  <a:srgbClr val="FF0000"/>
                </a:solidFill>
                <a:cs typeface="B Homa" pitchFamily="2" charset="-78"/>
              </a:rPr>
              <a:t>در آسیا: </a:t>
            </a:r>
            <a:r>
              <a:rPr lang="fa-IR" dirty="0" smtClean="0">
                <a:cs typeface="B Homa" pitchFamily="2" charset="-78"/>
              </a:rPr>
              <a:t>بر اساس گزارش سازمان های موتلفه مبارزه با ایدز در آغز سال 2008، حدود 5 میلیون نفر از مبتلایان به عفونت ناشی از </a:t>
            </a:r>
            <a:r>
              <a:rPr lang="en-US" dirty="0" smtClean="0">
                <a:cs typeface="B Homa" pitchFamily="2" charset="-78"/>
              </a:rPr>
              <a:t>HIV</a:t>
            </a:r>
            <a:r>
              <a:rPr lang="fa-IR" dirty="0" smtClean="0">
                <a:cs typeface="B Homa" pitchFamily="2" charset="-78"/>
              </a:rPr>
              <a:t> در این منطقه در قید حیات بوده اند که 380000 مورد آن طی یکسال قبل حادث گردیده و در همان سال بیش از 380000 نفر را به هلاکت رسانده است.</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553007506"/>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وضعیت بیماری در ایران</a:t>
            </a:r>
            <a:endParaRPr lang="fa-IR" dirty="0">
              <a:solidFill>
                <a:srgbClr val="FF0000"/>
              </a:solidFill>
            </a:endParaRPr>
          </a:p>
        </p:txBody>
      </p:sp>
      <p:sp>
        <p:nvSpPr>
          <p:cNvPr id="3" name="Content Placeholder 2"/>
          <p:cNvSpPr>
            <a:spLocks noGrp="1"/>
          </p:cNvSpPr>
          <p:nvPr>
            <p:ph idx="1"/>
          </p:nvPr>
        </p:nvSpPr>
        <p:spPr>
          <a:xfrm>
            <a:off x="304800" y="1142984"/>
            <a:ext cx="5981712" cy="4724400"/>
          </a:xfrm>
        </p:spPr>
        <p:txBody>
          <a:bodyPr/>
          <a:lstStyle/>
          <a:p>
            <a:pPr algn="just"/>
            <a:r>
              <a:rPr lang="fa-IR" sz="2800" dirty="0" smtClean="0">
                <a:cs typeface="B Homa" pitchFamily="2" charset="-78"/>
              </a:rPr>
              <a:t>اولین مورد ایدز در سال 1366 در یک کودک 6 ساله مبتلا به هموفیلی که از فاکتورهای انعقادی آلوده به ویروس ایدز وارداتی از اروپا استفاده می نموده، تشخیص داده شده است و تا نیمه اول سال 1387 حدود 18320 نفر مبتلا به </a:t>
            </a:r>
            <a:r>
              <a:rPr lang="en-US" sz="2800" dirty="0" smtClean="0">
                <a:cs typeface="B Homa" pitchFamily="2" charset="-78"/>
              </a:rPr>
              <a:t>HIV/AIDS</a:t>
            </a:r>
            <a:r>
              <a:rPr lang="fa-IR" sz="2800" dirty="0" smtClean="0">
                <a:cs typeface="B Homa" pitchFamily="2" charset="-78"/>
              </a:rPr>
              <a:t> شناسایی شده اند، به طوریکه تعداد 1592 نفر آنان مبتلا به ایدز بوده اند. لازم به ذکر است که 69% آنان از طریق اعتیاد تزریقی، 1/4% خون و فراورده های خونی، 8% از طریق آمیزش، 0/6% از مادر به کودک و نحوه ابتلای 21% آنان مشخص نگردیده است.</a:t>
            </a:r>
            <a:endParaRPr lang="fa-IR" sz="2800"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4228801429"/>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pPr algn="just"/>
            <a:r>
              <a:rPr lang="fa-IR" dirty="0" smtClean="0">
                <a:solidFill>
                  <a:srgbClr val="7030A0"/>
                </a:solidFill>
                <a:cs typeface="B Homa" pitchFamily="2" charset="-78"/>
              </a:rPr>
              <a:t>روند زمانی</a:t>
            </a:r>
            <a:r>
              <a:rPr lang="fa-IR" dirty="0" smtClean="0">
                <a:cs typeface="B Homa" pitchFamily="2" charset="-78"/>
              </a:rPr>
              <a:t>: در هر فصل و زمانی ممکن است حادث شود.</a:t>
            </a:r>
          </a:p>
          <a:p>
            <a:pPr algn="just"/>
            <a:r>
              <a:rPr lang="fa-IR" dirty="0" smtClean="0">
                <a:solidFill>
                  <a:srgbClr val="7030A0"/>
                </a:solidFill>
                <a:cs typeface="B Homa" pitchFamily="2" charset="-78"/>
              </a:rPr>
              <a:t>تاثیر سن، جنس و شغل و مقعیت اجتماعی: </a:t>
            </a:r>
            <a:r>
              <a:rPr lang="fa-IR" dirty="0" smtClean="0">
                <a:cs typeface="B Homa" pitchFamily="2" charset="-78"/>
              </a:rPr>
              <a:t>5% بیماران در سنین 0-14 سالگی، 85% آنان در سنین 15049 سالگی و 10% آنان در سنین 50 سالگی و بالاتر می باشند. هرچند در سال های قبل فقط 28% آنان را جنس مونث و 72% را جنس مذکر تشکیل می داده ولی آخرین گزارش حاکی ازاین است که در برخی از مناطق، بیش از نیمی از موارد جدید در جنس مونث اتفاق افتاده است و در بعضی از کشور های آفریقایی، زنان جوان حدود 2/5 برابر مردان جوان، مبتلا شده اند.</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1859299734"/>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اهمیت بهداشتی</a:t>
            </a:r>
            <a:endParaRPr lang="fa-IR" dirty="0"/>
          </a:p>
        </p:txBody>
      </p:sp>
      <p:sp>
        <p:nvSpPr>
          <p:cNvPr id="3" name="Content Placeholder 2"/>
          <p:cNvSpPr>
            <a:spLocks noGrp="1"/>
          </p:cNvSpPr>
          <p:nvPr>
            <p:ph idx="1"/>
          </p:nvPr>
        </p:nvSpPr>
        <p:spPr>
          <a:xfrm>
            <a:off x="142844" y="1357298"/>
            <a:ext cx="6096000" cy="4891102"/>
          </a:xfrm>
        </p:spPr>
        <p:txBody>
          <a:bodyPr>
            <a:normAutofit fontScale="70000" lnSpcReduction="20000"/>
          </a:bodyPr>
          <a:lstStyle/>
          <a:p>
            <a:pPr marL="0" indent="0" algn="just">
              <a:buNone/>
            </a:pPr>
            <a:r>
              <a:rPr lang="fa-IR" dirty="0" smtClean="0">
                <a:cs typeface="B Homa" pitchFamily="2" charset="-78"/>
              </a:rPr>
              <a:t>ایدز یا سندرم نقص ایمنی اکتسابی بیماری ویروسی نوپدیدی است که در تمام نقاط جهان وجود دارد و یکی از مخاطرات شغلی حرفه های پزشکی و قشر و فعال جامعه به حساب می آید و در بسیاری از کشورها ریشه در اعتیاد تزریقی، بیکاری، فقر و فحشا دارد. سازمان جهانی بهداشت تمام موارد </a:t>
            </a:r>
            <a:r>
              <a:rPr lang="en-US" dirty="0" smtClean="0">
                <a:cs typeface="B Homa" pitchFamily="2" charset="-78"/>
              </a:rPr>
              <a:t>HIV/AIDS</a:t>
            </a:r>
            <a:r>
              <a:rPr lang="fa-IR" dirty="0" smtClean="0">
                <a:cs typeface="B Homa" pitchFamily="2" charset="-78"/>
              </a:rPr>
              <a:t> که تا پایان سال 2007 در قید حیات بوده اند بالغ بر 46 میلیون مورد برآورد کرده است و متذکر شده است که در بعضی مناطق جهان نسبت به سال های گذشته در همین زمان بیش از دو برابر بر میزان موارد افزوده شده است و با توجه به اینکه تعداد موارد جدید در سال 2007 قریب 2/7 میلیون مورد ذکر کرده اند، در واقع همه روزه حدود 7400مورد جدید عفونت ناشی از ویروس ایدز در سطح جهان رخ داده است که 95% آن مربوط به کشور های با وضعیت اقتصادی متوسط بوده است.1000 مورد در کودکان کمتر از 15 سال، 7300 مورد در افراد 15 ساله و بالاتر حادث گردیده، 50 % کل موارد را زنان و 45% کل موارد را افراد جوان 15 – 24 ساله تشکیل می دادند.</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33670416"/>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smtClean="0">
                <a:cs typeface="B Homa" pitchFamily="2" charset="-78"/>
              </a:rPr>
              <a:t>ارتباط بیماری با شغل</a:t>
            </a:r>
            <a:r>
              <a:rPr lang="en-US" dirty="0" smtClean="0">
                <a:cs typeface="B Homa" pitchFamily="2" charset="-78"/>
              </a:rPr>
              <a:t> </a:t>
            </a:r>
            <a:r>
              <a:rPr lang="fa-IR" dirty="0" smtClean="0">
                <a:cs typeface="B Homa" pitchFamily="2" charset="-78"/>
              </a:rPr>
              <a:t> نیز به اثبات رسیده است به طوریکه ایالات متحده که بیشترین موارد ایدز گزارش شده در سطح جهان را به خود اختصاص داده است حدود 23950 مورد از موارد ایدز شناخته شده در آن کشور تا سال 2001 را در کارکنان بهداشتی خود گزارش کرده اند.</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3307112788"/>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تاثیر عوامل مساعد کننده</a:t>
            </a:r>
            <a:endParaRPr lang="fa-IR" dirty="0"/>
          </a:p>
        </p:txBody>
      </p:sp>
      <p:sp>
        <p:nvSpPr>
          <p:cNvPr id="3" name="Content Placeholder 2"/>
          <p:cNvSpPr>
            <a:spLocks noGrp="1"/>
          </p:cNvSpPr>
          <p:nvPr>
            <p:ph idx="1"/>
          </p:nvPr>
        </p:nvSpPr>
        <p:spPr/>
        <p:txBody>
          <a:bodyPr/>
          <a:lstStyle/>
          <a:p>
            <a:pPr algn="just"/>
            <a:r>
              <a:rPr lang="fa-IR" dirty="0" smtClean="0">
                <a:cs typeface="B Homa" pitchFamily="2" charset="-78"/>
              </a:rPr>
              <a:t>عواملی نظیر فقر، بیکاری و اعتیاد زمینه را برای گرایش به فحشاء مساعد می کند و فرد را به گروه پر خطر ایدز ملحق می نماید.</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2967161059"/>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میزان حملات ثانویه ایدز</a:t>
            </a:r>
            <a:endParaRPr lang="en-US" dirty="0"/>
          </a:p>
        </p:txBody>
      </p:sp>
      <p:graphicFrame>
        <p:nvGraphicFramePr>
          <p:cNvPr id="4" name="Content Placeholder 3"/>
          <p:cNvGraphicFramePr>
            <a:graphicFrameLocks noGrp="1"/>
          </p:cNvGraphicFramePr>
          <p:nvPr>
            <p:ph idx="1"/>
          </p:nvPr>
        </p:nvGraphicFramePr>
        <p:xfrm>
          <a:off x="304800" y="1524000"/>
          <a:ext cx="5791202" cy="3042920"/>
        </p:xfrm>
        <a:graphic>
          <a:graphicData uri="http://schemas.openxmlformats.org/drawingml/2006/table">
            <a:tbl>
              <a:tblPr firstRow="1" bandRow="1">
                <a:tableStyleId>{5C22544A-7EE6-4342-B048-85BDC9FD1C3A}</a:tableStyleId>
              </a:tblPr>
              <a:tblGrid>
                <a:gridCol w="2895601"/>
                <a:gridCol w="2895601"/>
              </a:tblGrid>
              <a:tr h="370840">
                <a:tc>
                  <a:txBody>
                    <a:bodyPr/>
                    <a:lstStyle/>
                    <a:p>
                      <a:pPr algn="just"/>
                      <a:r>
                        <a:rPr lang="fa-IR" dirty="0" smtClean="0"/>
                        <a:t>میزان انتقال</a:t>
                      </a:r>
                      <a:endParaRPr lang="en-US" dirty="0"/>
                    </a:p>
                  </a:txBody>
                  <a:tcPr marL="64347" marR="64347"/>
                </a:tc>
                <a:tc>
                  <a:txBody>
                    <a:bodyPr/>
                    <a:lstStyle/>
                    <a:p>
                      <a:pPr algn="just"/>
                      <a:r>
                        <a:rPr lang="fa-IR" dirty="0" smtClean="0"/>
                        <a:t>نوع تماس</a:t>
                      </a:r>
                      <a:endParaRPr lang="en-US" dirty="0"/>
                    </a:p>
                  </a:txBody>
                  <a:tcPr marL="64347" marR="64347"/>
                </a:tc>
              </a:tr>
              <a:tr h="370840">
                <a:tc>
                  <a:txBody>
                    <a:bodyPr/>
                    <a:lstStyle/>
                    <a:p>
                      <a:pPr algn="just"/>
                      <a:r>
                        <a:rPr lang="fa-IR" dirty="0" smtClean="0"/>
                        <a:t>در حدود 90% یا بیشتر</a:t>
                      </a:r>
                      <a:endParaRPr lang="en-US" dirty="0"/>
                    </a:p>
                  </a:txBody>
                  <a:tcPr marL="64347" marR="64347"/>
                </a:tc>
                <a:tc>
                  <a:txBody>
                    <a:bodyPr/>
                    <a:lstStyle/>
                    <a:p>
                      <a:pPr algn="just"/>
                      <a:r>
                        <a:rPr lang="fa-IR" dirty="0" smtClean="0"/>
                        <a:t>انتقال خون</a:t>
                      </a:r>
                      <a:endParaRPr lang="en-US" dirty="0"/>
                    </a:p>
                  </a:txBody>
                  <a:tcPr marL="64347" marR="64347"/>
                </a:tc>
              </a:tr>
              <a:tr h="370840">
                <a:tc>
                  <a:txBody>
                    <a:bodyPr/>
                    <a:lstStyle/>
                    <a:p>
                      <a:pPr algn="just"/>
                      <a:r>
                        <a:rPr lang="fa-IR" dirty="0" smtClean="0"/>
                        <a:t>20-65%</a:t>
                      </a:r>
                      <a:endParaRPr lang="en-US" dirty="0"/>
                    </a:p>
                  </a:txBody>
                  <a:tcPr marL="64347" marR="64347"/>
                </a:tc>
                <a:tc>
                  <a:txBody>
                    <a:bodyPr/>
                    <a:lstStyle/>
                    <a:p>
                      <a:pPr algn="just"/>
                      <a:r>
                        <a:rPr lang="fa-IR" dirty="0" smtClean="0"/>
                        <a:t>مادر به جنین یا نوزاد</a:t>
                      </a:r>
                      <a:endParaRPr lang="en-US" dirty="0"/>
                    </a:p>
                  </a:txBody>
                  <a:tcPr marL="64347" marR="64347"/>
                </a:tc>
              </a:tr>
              <a:tr h="370840">
                <a:tc>
                  <a:txBody>
                    <a:bodyPr/>
                    <a:lstStyle/>
                    <a:p>
                      <a:pPr algn="just"/>
                      <a:r>
                        <a:rPr lang="fa-IR" dirty="0" smtClean="0"/>
                        <a:t>در یک تماس واحد از 1/100 تا 1/10 ذکر شده است ولی وجود عوامل مساعد کننده های احتمالی، بر میزان بروز می افزاید</a:t>
                      </a:r>
                      <a:endParaRPr lang="en-US" dirty="0"/>
                    </a:p>
                  </a:txBody>
                  <a:tcPr marL="64347" marR="64347"/>
                </a:tc>
                <a:tc>
                  <a:txBody>
                    <a:bodyPr/>
                    <a:lstStyle/>
                    <a:p>
                      <a:pPr algn="just"/>
                      <a:r>
                        <a:rPr lang="fa-IR" dirty="0" smtClean="0"/>
                        <a:t>تماس جنسس</a:t>
                      </a:r>
                      <a:endParaRPr lang="en-US" dirty="0"/>
                    </a:p>
                  </a:txBody>
                  <a:tcPr marL="64347" marR="64347"/>
                </a:tc>
              </a:tr>
              <a:tr h="370840">
                <a:tc>
                  <a:txBody>
                    <a:bodyPr/>
                    <a:lstStyle/>
                    <a:p>
                      <a:pPr algn="just"/>
                      <a:r>
                        <a:rPr lang="fa-IR" dirty="0" smtClean="0"/>
                        <a:t>0/5-1%</a:t>
                      </a:r>
                      <a:endParaRPr lang="en-US" dirty="0"/>
                    </a:p>
                  </a:txBody>
                  <a:tcPr marL="64347" marR="64347"/>
                </a:tc>
                <a:tc>
                  <a:txBody>
                    <a:bodyPr/>
                    <a:lstStyle/>
                    <a:p>
                      <a:pPr algn="just"/>
                      <a:r>
                        <a:rPr lang="fa-IR" dirty="0" smtClean="0"/>
                        <a:t>اعتیاد تزریقی</a:t>
                      </a:r>
                      <a:endParaRPr lang="en-US" dirty="0"/>
                    </a:p>
                  </a:txBody>
                  <a:tcPr marL="64347" marR="64347"/>
                </a:tc>
              </a:tr>
              <a:tr h="370840">
                <a:tc>
                  <a:txBody>
                    <a:bodyPr/>
                    <a:lstStyle/>
                    <a:p>
                      <a:pPr algn="just"/>
                      <a:r>
                        <a:rPr lang="fa-IR" dirty="0" smtClean="0"/>
                        <a:t>کمتر از 0/5%</a:t>
                      </a:r>
                      <a:endParaRPr lang="en-US" dirty="0"/>
                    </a:p>
                  </a:txBody>
                  <a:tcPr marL="64347" marR="64347"/>
                </a:tc>
                <a:tc>
                  <a:txBody>
                    <a:bodyPr/>
                    <a:lstStyle/>
                    <a:p>
                      <a:pPr algn="just"/>
                      <a:r>
                        <a:rPr lang="fa-IR" dirty="0" smtClean="0"/>
                        <a:t>تماس با سر سوزن</a:t>
                      </a:r>
                      <a:endParaRPr lang="en-US" dirty="0"/>
                    </a:p>
                  </a:txBody>
                  <a:tcPr marL="64347" marR="64347"/>
                </a:tc>
              </a:tr>
            </a:tbl>
          </a:graphicData>
        </a:graphic>
      </p:graphicFrame>
      <p:pic>
        <p:nvPicPr>
          <p:cNvPr id="5" name="Picture 4" descr="1385398650_hiv_aids.gif"/>
          <p:cNvPicPr>
            <a:picLocks noChangeAspect="1"/>
          </p:cNvPicPr>
          <p:nvPr/>
        </p:nvPicPr>
        <p:blipFill>
          <a:blip r:embed="rId2"/>
          <a:stretch>
            <a:fillRect/>
          </a:stretch>
        </p:blipFill>
        <p:spPr>
          <a:xfrm>
            <a:off x="6357950" y="500042"/>
            <a:ext cx="2576509" cy="5500725"/>
          </a:xfrm>
          <a:prstGeom prst="rect">
            <a:avLst/>
          </a:prstGeom>
        </p:spPr>
      </p:pic>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پیشگیری و کنترل</a:t>
            </a:r>
            <a:endParaRPr lang="en-US" dirty="0"/>
          </a:p>
        </p:txBody>
      </p:sp>
      <p:sp>
        <p:nvSpPr>
          <p:cNvPr id="3" name="Content Placeholder 2"/>
          <p:cNvSpPr>
            <a:spLocks noGrp="1"/>
          </p:cNvSpPr>
          <p:nvPr>
            <p:ph idx="1"/>
          </p:nvPr>
        </p:nvSpPr>
        <p:spPr>
          <a:xfrm>
            <a:off x="261950" y="1214422"/>
            <a:ext cx="6096000" cy="5214974"/>
          </a:xfrm>
        </p:spPr>
        <p:txBody>
          <a:bodyPr>
            <a:normAutofit fontScale="70000" lnSpcReduction="20000"/>
          </a:bodyPr>
          <a:lstStyle/>
          <a:p>
            <a:pPr algn="just"/>
            <a:r>
              <a:rPr lang="fa-IR" dirty="0" smtClean="0">
                <a:solidFill>
                  <a:srgbClr val="FF0000"/>
                </a:solidFill>
                <a:cs typeface="B Homa" pitchFamily="2" charset="-78"/>
              </a:rPr>
              <a:t>سطح اول</a:t>
            </a:r>
          </a:p>
          <a:p>
            <a:pPr marL="514350" indent="-514350" algn="just">
              <a:buFont typeface="+mj-lt"/>
              <a:buAutoNum type="arabicParenR"/>
            </a:pPr>
            <a:r>
              <a:rPr lang="fa-IR" dirty="0" smtClean="0">
                <a:cs typeface="B Homa" pitchFamily="2" charset="-78"/>
              </a:rPr>
              <a:t>دست اندرکاران بهداشت عمومی ومراقبین بهداشت مدارس باید بر این واقعیت تاکید کنند که دارا بودن شرکای جنسی متعدد و اعتیاد تزریقی، باعث افزایش خطر بروز عفونت ناشی از </a:t>
            </a:r>
            <a:r>
              <a:rPr lang="en-US" dirty="0" smtClean="0">
                <a:cs typeface="B Homa" pitchFamily="2" charset="-78"/>
              </a:rPr>
              <a:t>HIV</a:t>
            </a:r>
            <a:r>
              <a:rPr lang="fa-IR" dirty="0" smtClean="0">
                <a:cs typeface="B Homa" pitchFamily="2" charset="-78"/>
              </a:rPr>
              <a:t> می شود و باید دانش آموزان را به ترک یا تعدیل عادات زمینه ساز </a:t>
            </a:r>
            <a:r>
              <a:rPr lang="en-US" dirty="0" smtClean="0">
                <a:cs typeface="B Homa" pitchFamily="2" charset="-78"/>
              </a:rPr>
              <a:t>HIV</a:t>
            </a:r>
            <a:r>
              <a:rPr lang="fa-IR" dirty="0" smtClean="0">
                <a:cs typeface="B Homa" pitchFamily="2" charset="-78"/>
              </a:rPr>
              <a:t> راهنمایی کنند.</a:t>
            </a:r>
          </a:p>
          <a:p>
            <a:pPr marL="514350" indent="-514350" algn="just">
              <a:buFont typeface="+mj-lt"/>
              <a:buAutoNum type="arabicParenR"/>
            </a:pPr>
            <a:r>
              <a:rPr lang="fa-IR" dirty="0" smtClean="0">
                <a:cs typeface="B Homa" pitchFamily="2" charset="-78"/>
              </a:rPr>
              <a:t>اجتناب از تماس جنسی به هر شکل ممکن با افراد دچار عفونت </a:t>
            </a:r>
            <a:r>
              <a:rPr lang="en-US" dirty="0" smtClean="0">
                <a:cs typeface="B Homa" pitchFamily="2" charset="-78"/>
              </a:rPr>
              <a:t>HIV</a:t>
            </a:r>
          </a:p>
          <a:p>
            <a:pPr marL="514350" indent="-514350" algn="just">
              <a:buFont typeface="+mj-lt"/>
              <a:buAutoNum type="arabicParenR"/>
            </a:pPr>
            <a:r>
              <a:rPr lang="fa-IR" dirty="0" smtClean="0">
                <a:cs typeface="B Homa" pitchFamily="2" charset="-78"/>
              </a:rPr>
              <a:t>دقت هنگام دست زدن، استفاده کردن و دفع سر سوزن و سایر وسایل نوک تیز</a:t>
            </a:r>
          </a:p>
          <a:p>
            <a:pPr marL="514350" indent="-514350" algn="just">
              <a:buFont typeface="+mj-lt"/>
              <a:buAutoNum type="arabicParenR"/>
            </a:pPr>
            <a:r>
              <a:rPr lang="fa-IR" dirty="0" smtClean="0">
                <a:cs typeface="B Homa" pitchFamily="2" charset="-78"/>
              </a:rPr>
              <a:t>گزارش موارد تشخیص داده شده</a:t>
            </a:r>
          </a:p>
          <a:p>
            <a:pPr marL="514350" indent="-514350" algn="just">
              <a:buFont typeface="+mj-lt"/>
              <a:buAutoNum type="arabicParenR"/>
            </a:pPr>
            <a:r>
              <a:rPr lang="fa-IR" dirty="0" smtClean="0">
                <a:cs typeface="B Homa" pitchFamily="2" charset="-78"/>
              </a:rPr>
              <a:t>ضد عفونی  کردن وسایل و تجهیزات آغشته با خون و ترشحات و مواد دفعی</a:t>
            </a:r>
          </a:p>
          <a:p>
            <a:pPr marL="514350" indent="-514350" algn="just">
              <a:buFont typeface="+mj-lt"/>
              <a:buAutoNum type="arabicParenR"/>
            </a:pPr>
            <a:r>
              <a:rPr lang="fa-IR" dirty="0" smtClean="0">
                <a:cs typeface="B Homa" pitchFamily="2" charset="-78"/>
              </a:rPr>
              <a:t>پیشگیری دارویی به منظور جلوگیری از بروز عفونت های ثانویه</a:t>
            </a:r>
            <a:endParaRPr lang="en-US"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fa-IR" dirty="0" smtClean="0">
                <a:solidFill>
                  <a:srgbClr val="FF0000"/>
                </a:solidFill>
                <a:cs typeface="B Homa" pitchFamily="2" charset="-78"/>
              </a:rPr>
              <a:t>سطح دوم</a:t>
            </a:r>
          </a:p>
          <a:p>
            <a:pPr algn="just">
              <a:buNone/>
            </a:pPr>
            <a:r>
              <a:rPr lang="fa-IR" dirty="0" smtClean="0">
                <a:cs typeface="B Homa" pitchFamily="2" charset="-78"/>
              </a:rPr>
              <a:t>با سرکوب تکثیر ویروس عامل ایدز، می توان بر طول عمر مبتلایان به </a:t>
            </a:r>
            <a:r>
              <a:rPr lang="en-US" dirty="0" smtClean="0">
                <a:cs typeface="B Homa" pitchFamily="2" charset="-78"/>
              </a:rPr>
              <a:t>HIV</a:t>
            </a:r>
            <a:r>
              <a:rPr lang="fa-IR" dirty="0" smtClean="0">
                <a:cs typeface="B Homa" pitchFamily="2" charset="-78"/>
              </a:rPr>
              <a:t> وکیفیت زندگی آنان افزود وحتی از بروز عفونت های فرصت طلب نیز به نحو بارزی کاست.. در حال حاضر در بسیاری از کشور های صنعتی، درمان با داروهای ضد رتروویروس را بر اساس تعداد لنفوسیت های </a:t>
            </a:r>
            <a:r>
              <a:rPr lang="en-US" dirty="0" smtClean="0">
                <a:cs typeface="B Homa" pitchFamily="2" charset="-78"/>
              </a:rPr>
              <a:t>CD4+</a:t>
            </a:r>
            <a:r>
              <a:rPr lang="fa-IR" dirty="0" smtClean="0">
                <a:cs typeface="B Homa" pitchFamily="2" charset="-78"/>
              </a:rPr>
              <a:t> و بار ویروسی شروع میکنند.</a:t>
            </a:r>
          </a:p>
          <a:p>
            <a:pPr algn="just">
              <a:buNone/>
            </a:pPr>
            <a:r>
              <a:rPr lang="fa-IR" dirty="0" smtClean="0">
                <a:cs typeface="B Homa" pitchFamily="2" charset="-78"/>
              </a:rPr>
              <a:t>نیازی به ایزولاسیون افراد </a:t>
            </a:r>
            <a:r>
              <a:rPr lang="en-US" dirty="0" smtClean="0">
                <a:cs typeface="B Homa" pitchFamily="2" charset="-78"/>
              </a:rPr>
              <a:t>HIV</a:t>
            </a:r>
            <a:r>
              <a:rPr lang="fa-IR" dirty="0" smtClean="0">
                <a:cs typeface="B Homa" pitchFamily="2" charset="-78"/>
              </a:rPr>
              <a:t> مثبت نمی باشد زیرا اقدام موجه و مثری به حساب نمی آید.</a:t>
            </a:r>
            <a:endParaRPr lang="en-US"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fa-IR" dirty="0" smtClean="0">
                <a:solidFill>
                  <a:srgbClr val="FF0000"/>
                </a:solidFill>
                <a:cs typeface="B Homa" pitchFamily="2" charset="-78"/>
              </a:rPr>
              <a:t>سطح سوم</a:t>
            </a:r>
          </a:p>
          <a:p>
            <a:pPr algn="just">
              <a:buNone/>
            </a:pPr>
            <a:r>
              <a:rPr lang="fa-IR" dirty="0" smtClean="0">
                <a:cs typeface="B Homa" pitchFamily="2" charset="-78"/>
              </a:rPr>
              <a:t>مداخله جراحی در مواقع لازم:</a:t>
            </a:r>
          </a:p>
          <a:p>
            <a:pPr algn="just"/>
            <a:r>
              <a:rPr lang="fa-IR" dirty="0" smtClean="0">
                <a:cs typeface="B Homa" pitchFamily="2" charset="-78"/>
              </a:rPr>
              <a:t>بازتوانی در موارد لازم</a:t>
            </a:r>
          </a:p>
          <a:p>
            <a:pPr algn="just"/>
            <a:r>
              <a:rPr lang="fa-IR" dirty="0" smtClean="0">
                <a:cs typeface="B Homa" pitchFamily="2" charset="-78"/>
              </a:rPr>
              <a:t>اعاده حیثیت اجتماعی در افرادی که به علت ابتلا با </a:t>
            </a:r>
            <a:r>
              <a:rPr lang="en-US" dirty="0" smtClean="0">
                <a:cs typeface="B Homa" pitchFamily="2" charset="-78"/>
              </a:rPr>
              <a:t>HIV/AIDS</a:t>
            </a:r>
            <a:r>
              <a:rPr lang="fa-IR" dirty="0" smtClean="0">
                <a:cs typeface="B Homa" pitchFamily="2" charset="-78"/>
              </a:rPr>
              <a:t>احتمالا شغل خود را از دست داده  و منزوی گردیده اند.</a:t>
            </a:r>
          </a:p>
          <a:p>
            <a:pPr algn="just">
              <a:buFont typeface="Wingdings" pitchFamily="2" charset="2"/>
              <a:buChar char="§"/>
            </a:pPr>
            <a:endParaRPr lang="en-US"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6"/>
            <a:ext cx="5838836" cy="1143000"/>
          </a:xfrm>
        </p:spPr>
        <p:txBody>
          <a:bodyPr/>
          <a:lstStyle/>
          <a:p>
            <a:r>
              <a:rPr lang="fa-IR" sz="3600" dirty="0" smtClean="0"/>
              <a:t>شیوه رویارویی با افراد تماس یافته</a:t>
            </a:r>
            <a:endParaRPr lang="en-US" sz="3600" dirty="0"/>
          </a:p>
        </p:txBody>
      </p:sp>
      <p:sp>
        <p:nvSpPr>
          <p:cNvPr id="3" name="Content Placeholder 2"/>
          <p:cNvSpPr>
            <a:spLocks noGrp="1"/>
          </p:cNvSpPr>
          <p:nvPr>
            <p:ph idx="1"/>
          </p:nvPr>
        </p:nvSpPr>
        <p:spPr>
          <a:xfrm>
            <a:off x="304800" y="1000108"/>
            <a:ext cx="5981712" cy="5357850"/>
          </a:xfrm>
        </p:spPr>
        <p:txBody>
          <a:bodyPr/>
          <a:lstStyle/>
          <a:p>
            <a:pPr algn="just">
              <a:buNone/>
            </a:pPr>
            <a:r>
              <a:rPr lang="fa-IR" dirty="0" smtClean="0">
                <a:cs typeface="B Homa" pitchFamily="2" charset="-78"/>
              </a:rPr>
              <a:t>1- اینکه درمان پیشگیرنده تجربی با دو یا چند داروی ضد رتروویروس آغاز گردد. مگر اینکه با بهره گیری از اطلاعات بیشتر در مورد عدم آلودگی مورد اولیه، عدم لزوم چنین اقدامی اثبات گردد.</a:t>
            </a:r>
          </a:p>
          <a:p>
            <a:pPr algn="just">
              <a:buNone/>
            </a:pPr>
            <a:r>
              <a:rPr lang="fa-IR" dirty="0" smtClean="0">
                <a:cs typeface="B Homa" pitchFamily="2" charset="-78"/>
              </a:rPr>
              <a:t>2- پس از وقوع تماس، در صورتی که وجود عفونت ناشی از </a:t>
            </a:r>
            <a:r>
              <a:rPr lang="en-US" dirty="0" smtClean="0">
                <a:cs typeface="B Homa" pitchFamily="2" charset="-78"/>
              </a:rPr>
              <a:t>HIV</a:t>
            </a:r>
            <a:r>
              <a:rPr lang="fa-IR" dirty="0" smtClean="0">
                <a:cs typeface="B Homa" pitchFamily="2" charset="-78"/>
              </a:rPr>
              <a:t> در بیمار، به اثبات نرسیده استبررسی های لازم انجام شود و پس از اثبات عفونت، به مصرف داروهای ضد رتروویروس اقدام گردد.</a:t>
            </a: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fa-IR" sz="16600" dirty="0" smtClean="0"/>
              <a:t>با تشکر</a:t>
            </a:r>
            <a:endParaRPr lang="en-US" sz="16600" dirty="0"/>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47674"/>
            <a:ext cx="5791200" cy="4724400"/>
          </a:xfrm>
        </p:spPr>
        <p:txBody>
          <a:bodyPr/>
          <a:lstStyle/>
          <a:p>
            <a:pPr marL="0" indent="0" algn="just">
              <a:buNone/>
            </a:pPr>
            <a:r>
              <a:rPr lang="fa-IR" dirty="0" smtClean="0">
                <a:cs typeface="B Homa" pitchFamily="2" charset="-78"/>
              </a:rPr>
              <a:t>گسترش روز افزون </a:t>
            </a:r>
            <a:r>
              <a:rPr lang="en-US" dirty="0" smtClean="0">
                <a:cs typeface="B Homa" pitchFamily="2" charset="-78"/>
              </a:rPr>
              <a:t>HIV/AIDS</a:t>
            </a:r>
            <a:r>
              <a:rPr lang="fa-IR" dirty="0" smtClean="0">
                <a:cs typeface="B Homa" pitchFamily="2" charset="-78"/>
              </a:rPr>
              <a:t> در سطح جهان، عدم وجود  واکسن و درمان شفابخش و بازپدیدی بسیاری از بیماری های دیگر در زمینه نقص ایمنی حاصله و مخاطرات آن برای نیروهای جوان و فعال جامعه از جمله کارکنان حرفه پزشکی، اعم از پزشکان، پرستاران و ... حاکی از اهمیت بهداشتی و لزوم آموزش و اقدامات پیش گیرنده به منظور جلوگیری از انتقال و اقدامات زیر بنایی به منظور کنترل نهایی آن می باشد</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501461609"/>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دوره نهفتگی</a:t>
            </a:r>
            <a:endParaRPr lang="fa-IR" dirty="0"/>
          </a:p>
        </p:txBody>
      </p:sp>
      <p:sp>
        <p:nvSpPr>
          <p:cNvPr id="3" name="Content Placeholder 2"/>
          <p:cNvSpPr>
            <a:spLocks noGrp="1"/>
          </p:cNvSpPr>
          <p:nvPr>
            <p:ph idx="1"/>
          </p:nvPr>
        </p:nvSpPr>
        <p:spPr/>
        <p:txBody>
          <a:bodyPr>
            <a:normAutofit fontScale="77500" lnSpcReduction="20000"/>
          </a:bodyPr>
          <a:lstStyle/>
          <a:p>
            <a:pPr marL="0" indent="0" algn="just">
              <a:buNone/>
            </a:pPr>
            <a:r>
              <a:rPr lang="fa-IR" dirty="0" smtClean="0">
                <a:cs typeface="B Homa" pitchFamily="2" charset="-78"/>
              </a:rPr>
              <a:t>دوره کمون </a:t>
            </a:r>
            <a:r>
              <a:rPr lang="en-US" dirty="0" smtClean="0">
                <a:cs typeface="B Homa" pitchFamily="2" charset="-78"/>
              </a:rPr>
              <a:t>HIV/AIDS</a:t>
            </a:r>
            <a:r>
              <a:rPr lang="fa-IR" dirty="0" smtClean="0">
                <a:cs typeface="B Homa" pitchFamily="2" charset="-78"/>
              </a:rPr>
              <a:t> متغیر است و هر چند فاصله زمانی بین ورود ویروس به بدن و مثبت شدن آزمون های سرمی(دوره کمون عفونت)در حدود یک تا سه ماه است ولی فاصله بین ورود ویروس به بدن، عفونت ناشی از </a:t>
            </a:r>
            <a:r>
              <a:rPr lang="en-US" dirty="0" smtClean="0">
                <a:cs typeface="B Homa" pitchFamily="2" charset="-78"/>
              </a:rPr>
              <a:t>HIV </a:t>
            </a:r>
            <a:r>
              <a:rPr lang="fa-IR" dirty="0" smtClean="0">
                <a:cs typeface="B Homa" pitchFamily="2" charset="-78"/>
              </a:rPr>
              <a:t> و تشخیص ایدز(دوره کمون بیماری) از 2 ماه تا 10 یال متغیر بوده و کلا حدود نیمی از مبتلایان به عفونت ناشی از </a:t>
            </a:r>
            <a:r>
              <a:rPr lang="en-US" dirty="0" smtClean="0">
                <a:cs typeface="B Homa" pitchFamily="2" charset="-78"/>
              </a:rPr>
              <a:t>HIV </a:t>
            </a:r>
            <a:r>
              <a:rPr lang="fa-IR" dirty="0" smtClean="0">
                <a:cs typeface="B Homa" pitchFamily="2" charset="-78"/>
              </a:rPr>
              <a:t>بدون دریافت داروهای ضد ویروس در عرض 10 سال دچار ایدز شده اند. لازم به ذکر است که دوره کمون متوسط یسماری در دو طرف طیف سنی، کوتاه تر از سایر سنین است، در دیافت کنندگان خونی که از افراد مبتلا به ایدز تهیه شده کوتاه تر از خونی که از مبتلایان عفونت ناشی از </a:t>
            </a:r>
            <a:r>
              <a:rPr lang="en-US" dirty="0" smtClean="0">
                <a:cs typeface="B Homa" pitchFamily="2" charset="-78"/>
              </a:rPr>
              <a:t>HIV</a:t>
            </a:r>
            <a:r>
              <a:rPr lang="fa-IR" dirty="0" smtClean="0">
                <a:cs typeface="B Homa" pitchFamily="2" charset="-78"/>
              </a:rPr>
              <a:t> تهیه گردیده، می باشد و مصرف داروهای ضد رتروویروس باعث طولانی شدن این دوره می شود.</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1935376876"/>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سیر طبیعی</a:t>
            </a:r>
            <a:endParaRPr lang="fa-IR" dirty="0"/>
          </a:p>
        </p:txBody>
      </p:sp>
      <p:sp>
        <p:nvSpPr>
          <p:cNvPr id="3" name="Content Placeholder 2"/>
          <p:cNvSpPr>
            <a:spLocks noGrp="1"/>
          </p:cNvSpPr>
          <p:nvPr>
            <p:ph idx="1"/>
          </p:nvPr>
        </p:nvSpPr>
        <p:spPr/>
        <p:txBody>
          <a:bodyPr>
            <a:normAutofit fontScale="77500" lnSpcReduction="20000"/>
          </a:bodyPr>
          <a:lstStyle/>
          <a:p>
            <a:pPr marL="0" indent="0" algn="just">
              <a:buNone/>
            </a:pPr>
            <a:r>
              <a:rPr lang="fa-IR" dirty="0" smtClean="0">
                <a:cs typeface="B Homa" pitchFamily="2" charset="-78"/>
              </a:rPr>
              <a:t>حدود 50 – 70% مبتلایان به عفونت ناشی از </a:t>
            </a:r>
            <a:r>
              <a:rPr lang="en-US" dirty="0" smtClean="0">
                <a:cs typeface="B Homa" pitchFamily="2" charset="-78"/>
              </a:rPr>
              <a:t>HIV</a:t>
            </a:r>
            <a:r>
              <a:rPr lang="fa-IR" dirty="0" smtClean="0">
                <a:cs typeface="B Homa" pitchFamily="2" charset="-78"/>
              </a:rPr>
              <a:t> در عرض 3-6 هقته بعد از ورود ویروس به بدن، دچار عفونت حادی تحت عنوان سندرم حاد </a:t>
            </a:r>
            <a:r>
              <a:rPr lang="en-US" dirty="0" smtClean="0">
                <a:cs typeface="B Homa" pitchFamily="2" charset="-78"/>
              </a:rPr>
              <a:t>HIV </a:t>
            </a:r>
            <a:r>
              <a:rPr lang="fa-IR" dirty="0" smtClean="0">
                <a:cs typeface="B Homa" pitchFamily="2" charset="-78"/>
              </a:rPr>
              <a:t> می شوند که از شدت های مختلفی برخوردار است و بروز آن در سیر بعدی بیمار تاثیر دارد. علائم حاصله شامل:  تب، گلو درد، تورم غده های  لنفاوی، سردرد، درد مفاصل، درد عضلات، خستگی، کشالت و بی اشتهایی، کاهش وزن و ... می باشد که به مدت 1-2 هفته باقی می ماند و سپس به تدریج برطرف شده وارد مرحله نهفتگی بالینی می شود و در صورتی که تحت پوشش داروهای ضد رتروویروس قرار نگیرد به علائم بالینی ایدز یکی پس از دیگری ظاهر می گردد. شدت ناخوشی ناشی ناشی از </a:t>
            </a:r>
            <a:r>
              <a:rPr lang="en-US" dirty="0" smtClean="0">
                <a:cs typeface="B Homa" pitchFamily="2" charset="-78"/>
              </a:rPr>
              <a:t>AIDS</a:t>
            </a:r>
            <a:r>
              <a:rPr lang="fa-IR" dirty="0" smtClean="0">
                <a:cs typeface="B Homa" pitchFamily="2" charset="-78"/>
              </a:rPr>
              <a:t> به طور کلی در ارتباط مستقیم با درجه اختلال فعالیت سیستم ایمنی است.</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3107392830"/>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pPr marL="0" indent="0" algn="just">
              <a:buNone/>
            </a:pPr>
            <a:r>
              <a:rPr lang="fa-IR" dirty="0" smtClean="0">
                <a:cs typeface="B Homa" pitchFamily="2" charset="-78"/>
              </a:rPr>
              <a:t>میزان تبدیل عفونت ناشی از </a:t>
            </a:r>
            <a:r>
              <a:rPr lang="en-US" dirty="0" smtClean="0">
                <a:cs typeface="B Homa" pitchFamily="2" charset="-78"/>
              </a:rPr>
              <a:t>HIV</a:t>
            </a:r>
            <a:r>
              <a:rPr lang="fa-IR" dirty="0" smtClean="0">
                <a:cs typeface="B Homa" pitchFamily="2" charset="-78"/>
              </a:rPr>
              <a:t> به </a:t>
            </a:r>
            <a:r>
              <a:rPr lang="en-US" dirty="0" smtClean="0">
                <a:cs typeface="B Homa" pitchFamily="2" charset="-78"/>
              </a:rPr>
              <a:t>AIDS</a:t>
            </a:r>
            <a:r>
              <a:rPr lang="fa-IR" dirty="0" smtClean="0">
                <a:cs typeface="B Homa" pitchFamily="2" charset="-78"/>
              </a:rPr>
              <a:t> دقیقا مشخص نشده است ولی مطالعاتی که تا کنون صورت گرفته، حاکی از آنست که در صورت عدم مصرف داروهای ضد رتروویروس، 15-20% مبتلایان به عفونت ناشی از </a:t>
            </a:r>
            <a:r>
              <a:rPr lang="en-US" dirty="0" smtClean="0">
                <a:cs typeface="B Homa" pitchFamily="2" charset="-78"/>
              </a:rPr>
              <a:t>HIV</a:t>
            </a:r>
            <a:r>
              <a:rPr lang="fa-IR" dirty="0" smtClean="0">
                <a:cs typeface="B Homa" pitchFamily="2" charset="-78"/>
              </a:rPr>
              <a:t> در عرض 5 سال، 5% آنان در عرض 7-10 سال و عده کثیری از موترد باقی مانده در عرض 5-10 سال بعد از گروه دوم، دچار ایدز خواهند شد.</a:t>
            </a:r>
          </a:p>
          <a:p>
            <a:pPr marL="0" indent="0" algn="just">
              <a:buNone/>
            </a:pPr>
            <a:r>
              <a:rPr lang="fa-IR" dirty="0" smtClean="0">
                <a:cs typeface="B Homa" pitchFamily="2" charset="-78"/>
              </a:rPr>
              <a:t>بدون توسی به درمان های اختصاصی، میزان مرگ نتشی از </a:t>
            </a:r>
            <a:r>
              <a:rPr lang="en-US" dirty="0" smtClean="0">
                <a:cs typeface="B Homa" pitchFamily="2" charset="-78"/>
              </a:rPr>
              <a:t>AIDS</a:t>
            </a:r>
            <a:r>
              <a:rPr lang="fa-IR" dirty="0" smtClean="0">
                <a:cs typeface="B Homa" pitchFamily="2" charset="-78"/>
              </a:rPr>
              <a:t> در حد بالایی قرار داشته و حدود 80-90% بیماران در عرض 3-5 سال پس از تشخیص بیماری، جان خود را از دست می دهند.</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1923156205"/>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عوامل موثر در سیر بیماری</a:t>
            </a:r>
            <a:endParaRPr lang="fa-IR" dirty="0"/>
          </a:p>
        </p:txBody>
      </p:sp>
      <p:sp>
        <p:nvSpPr>
          <p:cNvPr id="3" name="Content Placeholder 2"/>
          <p:cNvSpPr>
            <a:spLocks noGrp="1"/>
          </p:cNvSpPr>
          <p:nvPr>
            <p:ph idx="1"/>
          </p:nvPr>
        </p:nvSpPr>
        <p:spPr>
          <a:xfrm>
            <a:off x="304800" y="1285860"/>
            <a:ext cx="5791200" cy="4724400"/>
          </a:xfrm>
        </p:spPr>
        <p:txBody>
          <a:bodyPr/>
          <a:lstStyle/>
          <a:p>
            <a:pPr algn="just">
              <a:buFont typeface="Wingdings" pitchFamily="2" charset="2"/>
              <a:buChar char="ü"/>
            </a:pPr>
            <a:r>
              <a:rPr lang="fa-IR" dirty="0" smtClean="0">
                <a:cs typeface="B Homa" pitchFamily="2" charset="-78"/>
              </a:rPr>
              <a:t>سن: به طوریکه شیرخوارانی که در حوالی دوره زایمان(پریناتال) به عفونت ناشی از ویروس ایدز مبتلا می شوند با سرعت بیشتری دچار بیماری ایدز می گردند و به عبارتی، دوره کمون در آن ها کوتاه تر است.</a:t>
            </a:r>
          </a:p>
          <a:p>
            <a:pPr marL="0" indent="0" algn="just">
              <a:buNone/>
            </a:pPr>
            <a:r>
              <a:rPr lang="fa-IR" dirty="0" smtClean="0">
                <a:cs typeface="B Homa" pitchFamily="2" charset="-78"/>
              </a:rPr>
              <a:t>میزان بروز ایدز، در سال اول زندگی در کودکانی که از مادران مبتلا متولد می شوند، بیشتر از کودکانی است مه از طریق انتقال خون مبتلا گردیده اند.</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148556607"/>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عوامل موثر در سیر بیماری</a:t>
            </a:r>
            <a:endParaRPr lang="fa-IR" dirty="0"/>
          </a:p>
        </p:txBody>
      </p:sp>
      <p:sp>
        <p:nvSpPr>
          <p:cNvPr id="3" name="Content Placeholder 2"/>
          <p:cNvSpPr>
            <a:spLocks noGrp="1"/>
          </p:cNvSpPr>
          <p:nvPr>
            <p:ph idx="1"/>
          </p:nvPr>
        </p:nvSpPr>
        <p:spPr/>
        <p:txBody>
          <a:bodyPr/>
          <a:lstStyle/>
          <a:p>
            <a:pPr>
              <a:buFont typeface="Wingdings" pitchFamily="2" charset="2"/>
              <a:buChar char="ü"/>
            </a:pPr>
            <a:r>
              <a:rPr lang="fa-IR" dirty="0" smtClean="0">
                <a:cs typeface="B Homa" pitchFamily="2" charset="-78"/>
              </a:rPr>
              <a:t>بیماران دچار کاندیدیازیس شدید دهان یا واژن</a:t>
            </a:r>
          </a:p>
          <a:p>
            <a:pPr>
              <a:buFont typeface="Wingdings" pitchFamily="2" charset="2"/>
              <a:buChar char="ü"/>
            </a:pPr>
            <a:r>
              <a:rPr lang="fa-IR" dirty="0" smtClean="0">
                <a:cs typeface="B Homa" pitchFamily="2" charset="-78"/>
              </a:rPr>
              <a:t>بیماران مبتلا به لوسمی </a:t>
            </a:r>
            <a:r>
              <a:rPr lang="en-US" dirty="0" smtClean="0">
                <a:cs typeface="B Homa" pitchFamily="2" charset="-78"/>
              </a:rPr>
              <a:t>Hairy cell</a:t>
            </a:r>
            <a:r>
              <a:rPr lang="fa-IR" dirty="0" smtClean="0">
                <a:cs typeface="B Homa" pitchFamily="2" charset="-78"/>
              </a:rPr>
              <a:t> یا هرپس زوستر منتشر</a:t>
            </a:r>
          </a:p>
          <a:p>
            <a:pPr>
              <a:buFont typeface="Wingdings" pitchFamily="2" charset="2"/>
              <a:buChar char="ü"/>
            </a:pPr>
            <a:r>
              <a:rPr lang="fa-IR" dirty="0" smtClean="0">
                <a:cs typeface="B Homa" pitchFamily="2" charset="-78"/>
              </a:rPr>
              <a:t>بیماران با کاهش شدید لنفوسیت های </a:t>
            </a:r>
            <a:r>
              <a:rPr lang="en-US" dirty="0" smtClean="0">
                <a:cs typeface="B Homa" pitchFamily="2" charset="-78"/>
              </a:rPr>
              <a:t>T</a:t>
            </a:r>
            <a:r>
              <a:rPr lang="fa-IR" dirty="0" smtClean="0">
                <a:cs typeface="B Homa" pitchFamily="2" charset="-78"/>
              </a:rPr>
              <a:t>  </a:t>
            </a:r>
            <a:r>
              <a:rPr lang="en-US" dirty="0" smtClean="0">
                <a:cs typeface="B Homa" pitchFamily="2" charset="-78"/>
              </a:rPr>
              <a:t>CD4+</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3556473278"/>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طیف عوامل بیماریزای فرصت طلب در زمینه ایدز</a:t>
            </a:r>
            <a:endParaRPr lang="fa-IR" dirty="0"/>
          </a:p>
        </p:txBody>
      </p:sp>
      <p:sp>
        <p:nvSpPr>
          <p:cNvPr id="3" name="Content Placeholder 2"/>
          <p:cNvSpPr>
            <a:spLocks noGrp="1"/>
          </p:cNvSpPr>
          <p:nvPr>
            <p:ph idx="1"/>
          </p:nvPr>
        </p:nvSpPr>
        <p:spPr/>
        <p:txBody>
          <a:bodyPr>
            <a:normAutofit fontScale="85000" lnSpcReduction="10000"/>
          </a:bodyPr>
          <a:lstStyle/>
          <a:p>
            <a:pPr algn="just"/>
            <a:r>
              <a:rPr lang="fa-IR" dirty="0" smtClean="0">
                <a:cs typeface="B Homa" pitchFamily="2" charset="-78"/>
              </a:rPr>
              <a:t>بروز عفونت های فرصت طلب در زمینه ایدز، حاصل میزان سرکوب دستگاه ایمنی، میزان تماس با عوامل بیماریزا و سایر عوامل می باشد.</a:t>
            </a:r>
          </a:p>
          <a:p>
            <a:pPr algn="just"/>
            <a:r>
              <a:rPr lang="fa-IR" dirty="0" smtClean="0">
                <a:cs typeface="B Homa" pitchFamily="2" charset="-78"/>
              </a:rPr>
              <a:t>بعضی از عفونت های فرصت طلب که به عنوان شاخص نقص ایمنی در زمینه عفونت ناشی از </a:t>
            </a:r>
            <a:r>
              <a:rPr lang="en-US" dirty="0" smtClean="0">
                <a:cs typeface="B Homa" pitchFamily="2" charset="-78"/>
              </a:rPr>
              <a:t>HIV</a:t>
            </a:r>
            <a:r>
              <a:rPr lang="fa-IR" dirty="0" smtClean="0">
                <a:cs typeface="B Homa" pitchFamily="2" charset="-78"/>
              </a:rPr>
              <a:t> به حساب می آیند نظیر عفونت ناشی از پنوموسیستیس جیرووسی در افراد </a:t>
            </a:r>
            <a:r>
              <a:rPr lang="en-US" dirty="0" smtClean="0">
                <a:cs typeface="B Homa" pitchFamily="2" charset="-78"/>
              </a:rPr>
              <a:t>HIV</a:t>
            </a:r>
            <a:r>
              <a:rPr lang="fa-IR" dirty="0" smtClean="0">
                <a:cs typeface="B Homa" pitchFamily="2" charset="-78"/>
              </a:rPr>
              <a:t> مثبتی که داروی پیشگیرنده ای دریافت نمی کنند به وضوح بیش از سایر زمینه های مشابه است و در 60-80% مبتلایان آمریکای شمالی، عارض می شود.</a:t>
            </a:r>
            <a:endParaRPr lang="fa-IR" dirty="0">
              <a:cs typeface="B Homa" pitchFamily="2" charset="-78"/>
            </a:endParaRPr>
          </a:p>
        </p:txBody>
      </p:sp>
      <p:pic>
        <p:nvPicPr>
          <p:cNvPr id="4" name="Picture 3" descr="1385398650_hiv_aids.gif"/>
          <p:cNvPicPr>
            <a:picLocks noChangeAspect="1"/>
          </p:cNvPicPr>
          <p:nvPr/>
        </p:nvPicPr>
        <p:blipFill>
          <a:blip r:embed="rId2"/>
          <a:stretch>
            <a:fillRect/>
          </a:stretch>
        </p:blipFill>
        <p:spPr>
          <a:xfrm>
            <a:off x="6357950" y="500042"/>
            <a:ext cx="2576509" cy="5500725"/>
          </a:xfrm>
          <a:prstGeom prst="rect">
            <a:avLst/>
          </a:prstGeom>
        </p:spPr>
      </p:pic>
    </p:spTree>
    <p:extLst>
      <p:ext uri="{BB962C8B-B14F-4D97-AF65-F5344CB8AC3E}">
        <p14:creationId xmlns:p14="http://schemas.microsoft.com/office/powerpoint/2010/main" xmlns="" val="21736430"/>
      </p:ext>
    </p:extLst>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主题​​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Tx/>
          <a:buSzPct val="100000"/>
          <a:buFont typeface="Times New Roman" pitchFamily="18" charset="0"/>
          <a:buNone/>
          <a:tabLst/>
          <a:defRPr kumimoji="0" lang="en-GB" sz="1800" b="0" i="0" u="none" strike="noStrike" cap="none" normalizeH="0" baseline="0" smtClean="0">
            <a:ln>
              <a:noFill/>
            </a:ln>
            <a:solidFill>
              <a:schemeClr val="tx1"/>
            </a:solidFill>
            <a:effectLst/>
            <a:latin typeface="Arial" pitchFamily="34" charset="0"/>
            <a:ea typeface="SimSun"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Tx/>
          <a:buSzPct val="100000"/>
          <a:buFont typeface="Times New Roman" pitchFamily="18" charset="0"/>
          <a:buNone/>
          <a:tabLst/>
          <a:defRPr kumimoji="0" lang="en-GB" sz="1800" b="0" i="0" u="none" strike="noStrike" cap="none" normalizeH="0" baseline="0" smtClean="0">
            <a:ln>
              <a:noFill/>
            </a:ln>
            <a:solidFill>
              <a:schemeClr val="tx1"/>
            </a:solidFill>
            <a:effectLst/>
            <a:latin typeface="Arial" pitchFamily="34" charset="0"/>
            <a:ea typeface="SimSun" pitchFamily="2" charset="-122"/>
          </a:defRPr>
        </a:defPPr>
      </a:lstStyle>
    </a:lnDef>
  </a:objectDefaults>
  <a:extraClrSchemeLst>
    <a:extraClrScheme>
      <a:clrScheme name="Office 主题​​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默认设计模板_2">
  <a:themeElements>
    <a:clrScheme name="默认设计模板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_2">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Tx/>
          <a:buSzPct val="100000"/>
          <a:buFont typeface="Times New Roman" pitchFamily="18" charset="0"/>
          <a:buNone/>
          <a:tabLst/>
          <a:defRPr kumimoji="0" lang="en-GB" sz="1800" b="0" i="0" u="none" strike="noStrike" cap="none" normalizeH="0" baseline="0" smtClean="0">
            <a:ln>
              <a:noFill/>
            </a:ln>
            <a:solidFill>
              <a:schemeClr val="tx1"/>
            </a:solidFill>
            <a:effectLst/>
            <a:latin typeface="Arial" pitchFamily="34" charset="0"/>
            <a:ea typeface="SimSun"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Tx/>
          <a:buSzPct val="100000"/>
          <a:buFont typeface="Times New Roman" pitchFamily="18" charset="0"/>
          <a:buNone/>
          <a:tabLst/>
          <a:defRPr kumimoji="0" lang="en-GB" sz="1800" b="0" i="0" u="none" strike="noStrike" cap="none" normalizeH="0" baseline="0" smtClean="0">
            <a:ln>
              <a:noFill/>
            </a:ln>
            <a:solidFill>
              <a:schemeClr val="tx1"/>
            </a:solidFill>
            <a:effectLst/>
            <a:latin typeface="Arial" pitchFamily="34" charset="0"/>
            <a:ea typeface="SimSun" pitchFamily="2" charset="-122"/>
          </a:defRPr>
        </a:defPPr>
      </a:lstStyle>
    </a:lnDef>
  </a:objectDefaults>
  <a:extraClrSchemeLst>
    <a:extraClrScheme>
      <a:clrScheme name="默认设计模板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2700000" algn="ctr" rotWithShape="0">
            <a:schemeClr val="tx1">
              <a:gamma/>
              <a:shade val="60000"/>
              <a:invGamma/>
            </a:schemeClr>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2700000" algn="ctr" rotWithShape="0">
            <a:schemeClr val="tx1">
              <a:gamma/>
              <a:shade val="60000"/>
              <a:invGamma/>
            </a:schemeClr>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2700000" algn="ctr" rotWithShape="0">
            <a:schemeClr val="tx1">
              <a:gamma/>
              <a:shade val="60000"/>
              <a:invGamma/>
            </a:schemeClr>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2700000" algn="ctr" rotWithShape="0">
            <a:schemeClr val="tx1">
              <a:gamma/>
              <a:shade val="60000"/>
              <a:invGamma/>
            </a:schemeClr>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medical4">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report-ppt-template-007</Template>
  <TotalTime>170</TotalTime>
  <Words>2234</Words>
  <Application>Microsoft Office PowerPoint</Application>
  <PresentationFormat>On-screen Show (4:3)</PresentationFormat>
  <Paragraphs>106</Paragraphs>
  <Slides>27</Slides>
  <Notes>0</Notes>
  <HiddenSlides>0</HiddenSlides>
  <MMClips>0</MMClips>
  <ScaleCrop>false</ScaleCrop>
  <HeadingPairs>
    <vt:vector size="4" baseType="variant">
      <vt:variant>
        <vt:lpstr>Theme</vt:lpstr>
      </vt:variant>
      <vt:variant>
        <vt:i4>5</vt:i4>
      </vt:variant>
      <vt:variant>
        <vt:lpstr>Slide Titles</vt:lpstr>
      </vt:variant>
      <vt:variant>
        <vt:i4>27</vt:i4>
      </vt:variant>
    </vt:vector>
  </HeadingPairs>
  <TitlesOfParts>
    <vt:vector size="32" baseType="lpstr">
      <vt:lpstr>Office 主题​​</vt:lpstr>
      <vt:lpstr>默认设计模板_2</vt:lpstr>
      <vt:lpstr>Design padrão</vt:lpstr>
      <vt:lpstr>默认设计模板</vt:lpstr>
      <vt:lpstr>medical4</vt:lpstr>
      <vt:lpstr>ایدز</vt:lpstr>
      <vt:lpstr>اهمیت بهداشتی</vt:lpstr>
      <vt:lpstr>Slide 3</vt:lpstr>
      <vt:lpstr>دوره نهفتگی</vt:lpstr>
      <vt:lpstr>سیر طبیعی</vt:lpstr>
      <vt:lpstr>Slide 6</vt:lpstr>
      <vt:lpstr>عوامل موثر در سیر بیماری</vt:lpstr>
      <vt:lpstr>عوامل موثر در سیر بیماری</vt:lpstr>
      <vt:lpstr>طیف عوامل بیماریزای فرصت طلب در زمینه ایدز</vt:lpstr>
      <vt:lpstr>انتشار جغرافیایی</vt:lpstr>
      <vt:lpstr>Slide 11</vt:lpstr>
      <vt:lpstr>روند جهانگیری HIV/AIDS از سال 1980</vt:lpstr>
      <vt:lpstr>Slide 13</vt:lpstr>
      <vt:lpstr>Slide 14</vt:lpstr>
      <vt:lpstr>Slide 15</vt:lpstr>
      <vt:lpstr>Slide 16</vt:lpstr>
      <vt:lpstr>Slide 17</vt:lpstr>
      <vt:lpstr>وضعیت بیماری در ایران</vt:lpstr>
      <vt:lpstr>Slide 19</vt:lpstr>
      <vt:lpstr>Slide 20</vt:lpstr>
      <vt:lpstr>تاثیر عوامل مساعد کننده</vt:lpstr>
      <vt:lpstr>میزان حملات ثانویه ایدز</vt:lpstr>
      <vt:lpstr>پیشگیری و کنترل</vt:lpstr>
      <vt:lpstr>Slide 24</vt:lpstr>
      <vt:lpstr>Slide 25</vt:lpstr>
      <vt:lpstr>شیوه رویارویی با افراد تماس یافته</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ایدز</dc:title>
  <dc:creator>MHD</dc:creator>
  <cp:lastModifiedBy>BAZM</cp:lastModifiedBy>
  <cp:revision>70</cp:revision>
  <dcterms:created xsi:type="dcterms:W3CDTF">2014-06-22T08:21:42Z</dcterms:created>
  <dcterms:modified xsi:type="dcterms:W3CDTF">2014-08-19T09:07:58Z</dcterms:modified>
</cp:coreProperties>
</file>